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5B26F-6F9A-463E-A2CB-F5A55AA8E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B9BE5-8037-404A-A1FD-2EC7B13C2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4044A-4658-4016-B932-64FCFD280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E0911-BA82-4977-B7B6-EF4748BAB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116D0-88AA-4699-A48D-9081B36C4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0FE6C-E506-448A-9006-057CAB1AD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703CF-C552-40F6-828B-ABB66A5D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1307D-B966-40AD-A400-425E6B094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2F82B-AEB6-496C-8C9E-20E8C06A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7F758-C9D1-4F65-9C2E-381C347BE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EBD91-962D-4646-A9A3-2E8FBA3E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45242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运动与冬季呼吸道疾病的关系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运动对冬季呼吸道疾病的影响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运动在冬季呼吸道疾病预防中的作用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不同人群运动预防冬季呼吸道疾病的建议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54" r="1335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260" r="1626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探讨运动对冬季呼吸道疾病的影响及其机制。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分析不同运动类型和强度对呼吸道疾病的预防和治疗作用。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为制定科学合理的运动处方提供理论依据，以降低冬季呼吸道疾病的发病率和严重程度。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9" name="AutoShape 29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221708" y="4285843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常见的冬季呼吸道疾病包括感冒、流感、支气管炎、哮喘等。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7" name="AutoShape 37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3775555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这些疾病主要由病毒或细菌感染引起，导致呼吸道炎症和免疫反应。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5" name="AutoShape 4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6329403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冬季气候寒冷干燥，室内通风不良，易造成病毒传播和感染。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4" name="Connector 54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5" name="AutoShape 55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TextBox 56"/>
          <p:cNvSpPr txBox="1"/>
          <p:nvPr/>
        </p:nvSpPr>
        <p:spPr>
          <a:xfrm>
            <a:off x="8883251" y="4298512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呼吸道疾病的症状包括咳嗽、咳痰、鼻塞、流涕、发热等，严重时可导致呼吸困难和肺部感染。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运动对冬季呼吸道疾病的影响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66" r="1436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增强免疫功能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适度的运动可以刺激免疫系统的反应，增加免疫细胞的数量和活性，提高身体对病毒和细菌的抵抗力。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减少炎症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运动可以降低炎症反应，减轻呼吸道疾病的症状和病程。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改善睡眠质量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运动有助于改善睡眠质量，充足的睡眠对免疫系统的正常功能至关重要。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运动对免疫系统的影响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运动可以增强呼吸肌的力量和耐力，使呼吸更加有力，有助于清除呼吸道中的病毒和细菌。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提高呼吸肌力量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运动可以增加肺活量，提高肺部的通气效率，使身体更容易获取足够的氧气。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改善肺活量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运动可以促进呼吸道健康，减少呼吸道感染的风险。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促进呼吸道健康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运动对呼吸系统的影响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运动可以释放身体内的内啡肽等荷尔蒙，有助于缓解压力和焦虑情绪，减轻心理压力对免疫系统的负面影响。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运动可以让人感到更有活力和自信，有助于改善心情和情绪状态。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参加运动活动可以促进社交互动，增加社交支持和联系，有助于减轻孤独感和抑郁情绪。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冬季呼吸道疾病的预防措施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708" b="277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每天至少开窗通风2次，每次30分钟左右，以保持室内空气新鲜。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在室内放置空气净化器，可过滤空气中的细菌、病毒等有害物质，提高室内空气质量。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控制室内温度和湿度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保持室内温度和湿度适宜，避免过于干燥或潮湿，以减少病毒和细菌的传播。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用肥皂和流动水洗手，特别是在接触公共物品后，要彻底清洁双手。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50" r="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在公共场所或人员密集场所佩戴口罩，以减少呼吸道疾病的传播。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养成良好的卫生习惯，不随地吐痰，避免传播病菌。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https://d.book118.com/906045242042010045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2024-09-13T22:43:06.912</cp:lastPrinted>
  <dcterms:created xsi:type="dcterms:W3CDTF">2024-09-13T14:43:06Z</dcterms:created>
  <dcterms:modified xsi:type="dcterms:W3CDTF">2024-09-13T14:43:09Z</dcterms:modified>
</cp:coreProperties>
</file>