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E9D8-7893-4C7D-97E7-38ADC5284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FB9C1-7EF3-45DB-81BF-65C5926DB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BB5A-E1B4-4ED1-8EFF-C163062BF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17C31-A2A7-4800-BCE4-5AEC9661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77E78-65B6-4FA6-B2CA-658CBD538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D2906-199E-4285-AA05-742755A4F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92C99-1681-4E74-891B-7B9A8E09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3628F-BAF6-4892-B680-36B58778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27F89-B92D-494D-B6E0-DBA97F3B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2335A-37F2-45E2-BEC6-E08A11137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84B7A-3605-496D-8E00-9C11F598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49" r:id="rId2"/>
    <p:sldLayoutId id="2147488950" r:id="rId3"/>
    <p:sldLayoutId id="2147488951" r:id="rId4"/>
    <p:sldLayoutId id="2147488952" r:id="rId5"/>
    <p:sldLayoutId id="2147488953" r:id="rId6"/>
    <p:sldLayoutId id="2147488954" r:id="rId7"/>
    <p:sldLayoutId id="2147488955" r:id="rId8"/>
    <p:sldLayoutId id="2147488956" r:id="rId9"/>
    <p:sldLayoutId id="2147488957" r:id="rId10"/>
    <p:sldLayoutId id="214748895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511001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供应链管理基本问题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供应链管理概述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供应链管理的基本要素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供应链管理的关键流程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供应链管理的挑战与应对策略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供应链管理的未来趋势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供应链管理的定义</a:t>
            </a:r>
            <a:endParaRPr lang="zh-CN" altLang="en-US"/>
          </a:p>
        </p:txBody>
      </p:sp>
      <p:sp>
        <p:nvSpPr>
          <p:cNvPr id="1049044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供应链管理是一种对商品、服务和信息从供应商到最终消费者的整个网络的管理过程。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供应链管理的目标是提高效率和降低成本，同时确保最终消费者获得所需的产品和服务。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供应链管理包括供应商选择、采购、生产、物流和分销等环节。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它通过计划、组织、协调和控制这些活动，以实现效率和有效性。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供应链管理的重要性</a:t>
            </a:r>
            <a:endParaRPr lang="zh-CN" altLang="en-US"/>
          </a:p>
        </p:txBody>
      </p:sp>
      <p:sp>
        <p:nvSpPr>
          <p:cNvPr id="1049122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提高企业竞争力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8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降低成本、增加利润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34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优化资源配置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0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提升客户满意度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供应链管理的目标</a:t>
            </a:r>
            <a:endParaRPr lang="zh-CN" altLang="en-US"/>
          </a:p>
        </p:txBody>
      </p:sp>
      <p:sp>
        <p:nvSpPr>
          <p:cNvPr id="1049180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实现高效、低成本的物流运作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建立稳定的供应商关系，降低风险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提升企业竞争力，实现可持续发展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优化资源配置，提高资源利用率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供应链管理的基本要素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</a:t>
            </a:r>
            <a:endParaRPr lang="zh-CN" altLang="en-US"/>
          </a:p>
        </p:txBody>
      </p:sp>
      <p:sp>
        <p:nvSpPr>
          <p:cNvPr id="1049344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供应商绩效评估：对供应商的绩效进行评估和监控，确保供应商能够提供高质量的产品和服务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供应商选择：选择合适的供应商是供应链管理的重要环节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供应商关系管理：建立和维护与供应商的良好关系，确保供应链的稳定性和可靠性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供应商合作与协同：加强与供应商的合作与协同，实现供应链的高效运作和优化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</a:t>
            </a:r>
            <a:endParaRPr lang="zh-CN" altLang="en-US"/>
          </a:p>
        </p:txBody>
      </p:sp>
      <p:sp>
        <p:nvSpPr>
          <p:cNvPr id="10494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定义：库存管理是指对企业的库存进行计划、组织、协调和控制的一系列活动，以确保库存水平最优，满足生产和销售需求。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目标：库存管理的目标是实现库存水平与生产和销售需求的平衡，避免缺货或积压现象，降低库存成本，提高企业的整体效益。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影响因素：影响库存管理的因素包括需求预测、订单处理时间、补货时间、运输时间等。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6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策略：库存管理策略包括定期检查、实时跟踪、安全库存设置等，以确保库存水平最优。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物流管理</a:t>
            </a:r>
            <a:endParaRPr lang="zh-CN" altLang="en-US"/>
          </a:p>
        </p:txBody>
      </p:sp>
      <p:sp>
        <p:nvSpPr>
          <p:cNvPr id="1049468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关键要素：运输、仓储、库存、包装和配送等环节的管理。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定义：物流管理是指对商品、服务和相关信息在供应链中的流动进行计划、执行和控制的过程。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目标：确保以有效、经济的方式满足客户需求，提高运营效率，降低成本。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重要性：物流管理是供应链管理中的重要组成部分，直接影响着企业的运营效率和客户满意度。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信息流管理</a:t>
            </a:r>
            <a:endParaRPr lang="zh-CN" altLang="en-US"/>
          </a:p>
        </p:txBody>
      </p:sp>
      <p:sp>
        <p:nvSpPr>
          <p:cNvPr id="1049534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36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8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信息流是供应链管理中的重要组成部分，涉及到需求预测、订单处理、库存管理等多个环节。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4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42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4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6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信息流管理需要确保信息的准确性和及时性，以便于企业做出正确的决策和行动。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4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50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52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4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信息流管理需要建立有效的信息系统，包括ERP、CRM、SCM等，以支持企业进行高效的供应链管理。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5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58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0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2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信息流管理还需要注意信息安全问题，保护企业的商业机密和客户信息不被泄露。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0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供应链管理的关键流程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https://d.book118.com/906051100122010051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+中文正文</vt:lpstr>
      <vt:lpstr>Office Theme</vt:lpstr>
      <vt:lpstr>供应链管理基本问题</vt:lpstr>
      <vt:lpstr>目录</vt:lpstr>
      <vt:lpstr>添加章节标题</vt:lpstr>
      <vt:lpstr>供应链管理概述</vt:lpstr>
      <vt:lpstr>PowerPoint Presentation</vt:lpstr>
      <vt:lpstr>供应链管理的定义</vt:lpstr>
      <vt:lpstr>供应链管理的重要性</vt:lpstr>
      <vt:lpstr>供应链管理的目标</vt:lpstr>
      <vt:lpstr>供应链管理的基本要素</vt:lpstr>
      <vt:lpstr>PowerPoint Presentation</vt:lpstr>
      <vt:lpstr>供应商管理</vt:lpstr>
      <vt:lpstr>库存管理</vt:lpstr>
      <vt:lpstr>物流管理</vt:lpstr>
      <vt:lpstr>信息流管理</vt:lpstr>
      <vt:lpstr>供应链管理的关键流程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2024-09-17T07:21:58.087</cp:lastPrinted>
  <dcterms:created xsi:type="dcterms:W3CDTF">2024-09-16T23:21:58Z</dcterms:created>
  <dcterms:modified xsi:type="dcterms:W3CDTF">2024-09-16T23:22:00Z</dcterms:modified>
</cp:coreProperties>
</file>