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88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4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7A777-AC05-4576-BA24-A23B9BF09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82A1F-9496-4421-BCF4-264224DE0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C914B-2496-4521-8124-11E6FB05D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C5DCB-D128-4B3C-85ED-766BF703B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B99E4F-16D6-42D1-B27E-11432816A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C2A9F9-242A-47D4-AA30-425023C5F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B47B40-A637-42BF-AC9D-95489E8D4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EEF160-DDC1-4BD3-8330-A48BF55DE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4226BF-720B-4CDC-98E1-0C0500388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CE684-7521-497C-B2DF-2233E51BD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1C6C3-F905-4404-B46E-A285DFCEC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7876" r:id="rId2"/>
    <p:sldLayoutId id="2147507877" r:id="rId3"/>
    <p:sldLayoutId id="2147507878" r:id="rId4"/>
    <p:sldLayoutId id="2147507879" r:id="rId5"/>
    <p:sldLayoutId id="2147507880" r:id="rId6"/>
    <p:sldLayoutId id="2147507881" r:id="rId7"/>
    <p:sldLayoutId id="2147507882" r:id="rId8"/>
    <p:sldLayoutId id="2147507883" r:id="rId9"/>
    <p:sldLayoutId id="2147507884" r:id="rId10"/>
    <p:sldLayoutId id="214750788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05113502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销售团队业绩分析与提升策略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182110" y="158750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643245" y="167894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158750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167894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销售团队业绩分析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182110" y="293624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643245" y="302768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提升策略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8014970" y="293624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1"/>
            </p:custDataLst>
          </p:nvPr>
        </p:nvSpPr>
        <p:spPr>
          <a:xfrm>
            <a:off x="9476105" y="302768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实施计划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19"/>
          <p:cNvCxnSpPr/>
          <p:nvPr>
            <p:custDataLst>
              <p:tags r:id="rId12"/>
            </p:custDataLst>
          </p:nvPr>
        </p:nvCxnSpPr>
        <p:spPr>
          <a:xfrm>
            <a:off x="3200400" y="2604476"/>
            <a:ext cx="8575431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20"/>
          <p:cNvCxnSpPr/>
          <p:nvPr>
            <p:custDataLst>
              <p:tags r:id="rId13"/>
            </p:custDataLst>
          </p:nvPr>
        </p:nvCxnSpPr>
        <p:spPr>
          <a:xfrm>
            <a:off x="4665785" y="3926259"/>
            <a:ext cx="7110046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销售团队业绩分析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销售额度分析</a:t>
            </a:r>
            <a:endParaRPr lang="zh-CN" altLang="en-US"/>
          </a:p>
        </p:txBody>
      </p:sp>
      <p:sp>
        <p:nvSpPr>
          <p:cNvPr id="104892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销售目标完成情况：各销售人员完成销售目标的比例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销售额度分布：各销售人员的销售额度占比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销售额度趋势：各销售人员的销售额度变化趋势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销售额度与销售策略关系：分析销售额度与销售策略的关联性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销售渠道分析</a:t>
            </a:r>
            <a:endParaRPr lang="zh-CN" altLang="en-US"/>
          </a:p>
        </p:txBody>
      </p:sp>
      <p:sp>
        <p:nvSpPr>
          <p:cNvPr id="104899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线上渠道：包括电商平台、自建官网等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线下渠道：包括实体店铺、代理商等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0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社交媒体渠道：包括微信、微博等社交平台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0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直接销售渠道：包括电话销售、直邮等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客户满意度分析</a:t>
            </a:r>
            <a:endParaRPr lang="zh-CN" altLang="en-US"/>
          </a:p>
        </p:txBody>
      </p:sp>
      <p:sp>
        <p:nvSpPr>
          <p:cNvPr id="104905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客户满意度调查：了解客户对产品和服务的满意度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客户反馈分析：分析客户反馈，找出问题和改进点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客户忠诚度评估：评估客户对品牌的忠诚度和再次购买意愿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客户流失分析：分析客户流失原因，制定挽回策略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销售团队能力评估</a:t>
            </a:r>
            <a:endParaRPr lang="zh-CN" altLang="en-US"/>
          </a:p>
        </p:txBody>
      </p:sp>
      <p:sp>
        <p:nvSpPr>
          <p:cNvPr id="104910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销售技能：评估销售团队在产品知识、谈判技巧、客户关系维护等方面的能力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沟通能力：评估销售团队在表达、倾听、理解客户和同事需求等方面的能力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团队合作：评估销售团队在协作、沟通、解决问题等方面的能力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自我管理能力：评估销售团队在时间管理、情绪管理、自我激励等方面的能力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提升策略</a:t>
            </a:r>
            <a:endParaRPr lang="zh-CN" altLang="en-US"/>
          </a:p>
        </p:txBody>
      </p:sp>
      <p:sp>
        <p:nvSpPr>
          <p:cNvPr id="10491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https://d.book118.com/906051135020010031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1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i*1_1_1"/>
  <p:tag name="KSO_WM_UNIT_INDEX" val="1_1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i*1_2_1"/>
  <p:tag name="KSO_WM_UNIT_INDEX" val="1_2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i*1_3_1"/>
  <p:tag name="KSO_WM_UNIT_INDEX" val="1_3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i*1_4_1"/>
  <p:tag name="KSO_WM_UNIT_INDEX" val="1_4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i*1_1"/>
  <p:tag name="KSO_WM_UNIT_INDEX" val="1_1"/>
  <p:tag name="KSO_WM_UNIT_LAYERLEVEL" val="1_1"/>
  <p:tag name="KSO_WM_UNIT_TYPE" val="l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Calibri Light</vt:lpstr>
      <vt:lpstr>+中文标题</vt:lpstr>
      <vt:lpstr>Office Theme</vt:lpstr>
      <vt:lpstr>销售团队业绩分析与提升策略</vt:lpstr>
      <vt:lpstr>目录</vt:lpstr>
      <vt:lpstr>添加章节标题</vt:lpstr>
      <vt:lpstr>销售团队业绩分析</vt:lpstr>
      <vt:lpstr>PowerPoint Presentation</vt:lpstr>
      <vt:lpstr>销售额度分析</vt:lpstr>
      <vt:lpstr>销售渠道分析</vt:lpstr>
      <vt:lpstr>客户满意度分析</vt:lpstr>
      <vt:lpstr>销售团队能力评估</vt:lpstr>
      <vt:lpstr>提升策略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2024-08-29T11:39:20.395</cp:lastPrinted>
  <dcterms:created xsi:type="dcterms:W3CDTF">2024-08-29T03:39:20Z</dcterms:created>
  <dcterms:modified xsi:type="dcterms:W3CDTF">2024-08-29T03:39:22Z</dcterms:modified>
</cp:coreProperties>
</file>