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F19F1-5B9E-40B3-8AF4-77A9AB54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95E4E-B417-4267-BD81-4A137AF5B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BB8F8-7DD5-4F41-965B-98F74999A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99A4D-6C58-4C12-AD00-0252108B7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D37FE7-D9CE-418F-9CDE-6A74DEF91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572CBA-4B19-44ED-BD66-557568247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6035F5-E3AB-4078-BE51-AF4033EF4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21D4-354E-482F-8EC7-0FEB3B05C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91A58-9783-4536-8AB4-2F4E9641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6A90-5245-40F7-AF4C-192D754C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48E0-8FA9-444D-9433-368D2B5C2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5503221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优衣库面临的挑战与对策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07" r="192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379" r="1637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公司背景与发展历程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1974年，优衣库成立于日本，起初是一家销售西服的小型服装店。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1984年，优衣库推出了“休闲服饰”系列，标志着其产品线的转型。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1991年，优衣库在广岛证券交易所上市，开始了快速扩张的阶段。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2002年，优衣库进入中国市场，并迅速成为国内休闲服饰市场的领导者之一。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961" r="329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产品线与服务范围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服务范围包括实体店销售、在线购物以及定制服务等，以满足不同消费者的需求。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优衣库的产品线涵盖了男女装、童装、家居用品等多个领域，以简约、时尚、实用为特点。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优衣库营销策略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优衣库作为全球知名服饰品牌，定位于大众休闲服饰市场，致力于提供高品质、时尚、实用的服装产品。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优衣库的目标市场主要是年轻人和中等收入的消费者，他们注重时尚与品质，追求性价比高的服饰。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定位与目标市场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优衣库不断推出新产品和技术，如Heattech保暖科技、Airism透气科技等，以满足消费者对舒适度和功能性的需求。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优衣库通过与知名设计师和品牌合作，推出联名款和限量版产品，以吸引追求个性和独特的消费者。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产品创新与差异化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优衣库采用成本导向的定价策略，根据成本加上期望的利润率确定价格，同时也会考虑市场需求和竞争情况。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优衣库定期举行促销活动，如限时折扣、满额赠品等，以吸引消费者并促进销售。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定价策略与促销活动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375" r="3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优衣库采用直营和加盟相结合的渠道策略，直营店可以更好地控制品质和服务，加盟店则可以快速扩张市场份额。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优衣库在全球范围内拥有广泛的销售网络，不仅包括实体店，也包括官网和第三方电商平台，如天猫、京东等。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销售网络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渠道策略与销售网络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优衣库品牌建设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4700" r="347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优衣库注重塑造简约、时尚、实用的品牌形象，强调舒适与实穿性，以满足广大消费者的需求。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优衣库采用鲜明的品牌标志和统一的店面设计，强化品牌识别度，使消费者能够轻松辨认和记忆。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品牌形象与识别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品牌传播与广告策略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优衣库采用多元化的广告策略，包括电视广告、网络广告、户外广告等，以覆盖更广泛的受众群体。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优衣库充分利用社交媒体平台进行品牌传播和营销，与消费者互动，提高品牌知名度和美誉度。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https://d.book118.com/906055032215010044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2024-09-13T08:15:51.418</cp:lastPrinted>
  <dcterms:created xsi:type="dcterms:W3CDTF">2024-09-13T00:15:51Z</dcterms:created>
  <dcterms:modified xsi:type="dcterms:W3CDTF">2024-09-13T00:15:53Z</dcterms:modified>
</cp:coreProperties>
</file>