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896F2D-73E4-4664-82BC-10CAAE62B8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D2D2B0-A1C2-4EDC-8A32-9984B0CFA6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C8DE34-F232-4ED6-A953-7293599C0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ECCB6C-2266-4062-B828-4B07E9530F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E248C0-C207-4570-862C-76D7A99DFA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C183D2-DEA6-4795-B86F-FA4ED646F5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15F675-2A5E-4F76-B160-806682EFB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2C81A3-8838-4F63-91BD-196326E364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388881-526F-4C02-81E9-D368362D9E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D5C013-1CA6-4CD6-BA14-8223D5FEA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5A956B-AE1D-40A0-BA98-4FC4996858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610000201201010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护理讲课课件ppt获奖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获奖情况介绍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护理讲课课件介绍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护理知识讲解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获奖对护理行业的意义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获奖情况介绍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优秀护理讲课课件一等奖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最佳护理教育创新奖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279" b="227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7838" b="7838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最佳视觉效果奖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获奖名称与奖项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781" r="25781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中华护理学会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颁奖时间：2022年11月10日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颁奖机构与颁奖时间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708618" y="1676039"/>
            <a:ext cx="776002" cy="766477"/>
            <a:chOff x="5708618" y="1676039"/>
            <a:chExt cx="776002" cy="766477"/>
          </a:xfrm>
        </p:grpSpPr>
        <p:sp>
          <p:nvSpPr>
            <p:cNvPr id="3" name="TextBox 3"/>
            <p:cNvSpPr txBox="1"/>
            <p:nvPr/>
          </p:nvSpPr>
          <p:spPr>
            <a:xfrm>
              <a:off x="5708618" y="1676039"/>
              <a:ext cx="776002" cy="766477"/>
            </a:xfrm>
            <a:prstGeom prst="rect">
              <a:avLst/>
            </a:prstGeom>
          </p:spPr>
          <p:txBody>
            <a:bodyPr vert="horz" wrap="none" lIns="121920" tIns="60960" rIns="121920" bIns="6096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输入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>
                  <a:solidFill>
                    <a:schemeClr val="lt1">
                      <a:alpha val="100000"/>
                    </a:schemeClr>
                  </a:solidFill>
                  <a:latin typeface="微软雅黑"/>
                  <a:ea typeface="微软雅黑"/>
                  <a:cs typeface="微软雅黑"/>
                </a:rPr>
                <a:t>标题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290916" y="2839646"/>
            <a:ext cx="1569720" cy="1569720"/>
            <a:chOff x="5290916" y="2839646"/>
            <a:chExt cx="1569720" cy="1569720"/>
          </a:xfrm>
        </p:grpSpPr>
        <p:sp>
          <p:nvSpPr>
            <p:cNvPr id="5" name="AutoShape 5"/>
            <p:cNvSpPr/>
            <p:nvPr/>
          </p:nvSpPr>
          <p:spPr>
            <a:xfrm>
              <a:off x="5290916" y="2839646"/>
              <a:ext cx="1569720" cy="1569720"/>
            </a:xfrm>
            <a:prstGeom prst="ellipse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5687823" y="3272081"/>
              <a:ext cx="767048" cy="704183"/>
            </a:xfrm>
            <a:custGeom>
              <a:rect l="l" t="t" r="r" b="b"/>
              <a:pathLst>
                <a:path w="986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7" name="AutoShape 7"/>
          <p:cNvSpPr/>
          <p:nvPr/>
        </p:nvSpPr>
        <p:spPr>
          <a:xfrm>
            <a:off x="6996028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5400000">
            <a:off x="5424910" y="1427204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471779" y="1765908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955487" y="2992432"/>
            <a:ext cx="2221230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955487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5426875" y="4565772"/>
            <a:ext cx="1342181" cy="1264147"/>
          </a:xfrm>
          <a:prstGeom prst="round2Diag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471779" y="4904476"/>
            <a:ext cx="124968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96028" y="3331136"/>
            <a:ext cx="2221230" cy="5867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9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获奖感言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22745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首先，我要感谢中华护理学会对我工作的肯定和认可。这个奖项不仅是对我个人的荣誉，更是对我们整个护理教育团队的鼓励和鞭策。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2745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在未来的工作中，我将继续努力，不断创新，为护理教育事业的发展贡献自己的力量。谢谢大家！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96028" y="4584201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同时，我也要感谢我的家人和同事们，是他们的支持和鼓励让我能够不断进步，取得今天的成绩。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96028" y="1445633"/>
            <a:ext cx="4653971" cy="122728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在制作这个课件的过程中，我们团队付出了巨大的努力和心血。我们希望通过这个课件，能够更好地传授护理知识，提高学员的学习兴趣和效果。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护理讲课课件介绍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护理学基础理论与实践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涵盖了护理学的基本理论、实践操作、护理技能等方面的知识，重点讲解了护理实践中的常见问题及解决方法。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课件主题与内容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973" r="239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9419" r="3941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7076" r="3707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以护理学知识体系为主线，将理论与实践相结合，注重实用性和可操作性，旨在提高学员的护理技能和理论水平。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设计思路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采用图文并茂的方式，简洁明了地展示了护理学知识，同时结合实际案例进行分析和讲解，使学员更容易理解和掌握。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课件设计思路与特点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该课件在实际教学中得到了广泛应用，受到了广大师生的一致好评，有效提高了学员的护理技能和理论水平。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使用效果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许多学员表示，通过该课件的学习，他们更加深入地理解了护理学的知识体系，掌握了更多的实践操作技巧，对今后的工作和学习有很大的帮助。同时，该课件也得到了专家和教师的高度评价，认为其设计思路新颖、内容丰富、实用性强，值得推广应用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课件使用效果与反馈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护理知识讲解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https://d.book118.com/906100002012010101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2024-09-25T10:39:44.937</cp:lastPrinted>
  <dcterms:created xsi:type="dcterms:W3CDTF">2024-09-25T02:39:44Z</dcterms:created>
  <dcterms:modified xsi:type="dcterms:W3CDTF">2024-09-25T02:39:47Z</dcterms:modified>
</cp:coreProperties>
</file>