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3D5DD-CB25-4F71-B5BA-74E452C1B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92BFA-F38D-4350-A959-691979711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1836F-C1BA-4AAB-A6F6-364BA3027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D0B12-6A21-4B47-99EC-E763D311A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A50902-0E69-4337-A6A3-3C6B858D2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8AB8C9-C082-478F-A1C8-3C0F681D9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AF999E-2CD1-43D9-AFDE-E53B736AD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BCBAC-B736-451A-9265-B72112BF9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A26AE-B5FD-48C0-8664-9335ADB83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FD0AE-8867-46FB-9BDC-084083C6F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93728-BB5E-4D07-8B0B-1E082E163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002100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新生儿心浊音界范围表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新生儿心浊音界概述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新生儿心浊音界测量方法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新生儿心浊音界异常的诊断与处理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新生儿心浊音界异常的预防与保健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新生儿心浊音界范围表的制作与使用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新生儿心浊音界概述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心浊音界是指叩诊心脏时所呈现的浊音界，是心脏的重要体征之一。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新生儿心浊音界相对较大，随着年龄增长逐渐缩小。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正常心浊音界范围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左界在第2肋间，右界在第4肋间，左右径约8-10cm，前后径约6-8cm。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左界在第2肋间，右界在第3肋间，左右径约7-9cm，前后径约5-7cm。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学龄前儿童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左界在第2肋间，右界在第4肋间，左右径约6-8cm，前后径约5-7cm。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如房间隔缺损、室间隔缺损等，导致心脏结构异常，引起心浊音界扩大或缩小。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先天性心脏病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导致心脏收缩或舒张功能受损，引起心浊音界异常。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心肌炎、心肌病等心脏疾病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导致心脏与胸壁之间的距离发生变化，引起心浊音界异常。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胸腔积液、气胸等胸膜腔疾病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如肥胖、膈肌升高或下降等生理因素，也可能导致心浊音界异常。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其他原因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心浊音界异常的常见原因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新生儿心浊音界测量方法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通常使用叩诊板和叩诊锤进行心浊音界测量。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先确定胸骨左缘第2肋间作为基准点，然后逐一叩诊心脏各瓣膜区，观察并记录心浊音界的变化。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测量工具与步骤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测量步骤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测量工具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确保新生儿在测量过程中保持安静，避免哭闹或移动。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208" r="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多次测量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70" r="957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叩诊时要准确找到各瓣膜区的位置，避免误差。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为了更准确地评估心浊音界，建议进行多次测量并取平均值。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测量过程中可能由于操作不熟练或经验不足导致误差。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570" r="957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操作误差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叩诊板和叩诊锤的精度问题也可能影响测量结果。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仪器误差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新生儿的心脏位置和大小随着生长发育而变化，因此需要定期重新评估心浊音界范围。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测量误差分析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新生儿心浊音界异常的诊断与处理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https://d.book118.com/906100210004010050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2024-09-15T01:49:20.056</cp:lastPrinted>
  <dcterms:created xsi:type="dcterms:W3CDTF">2024-09-14T17:49:20Z</dcterms:created>
  <dcterms:modified xsi:type="dcterms:W3CDTF">2024-09-14T17:49:22Z</dcterms:modified>
</cp:coreProperties>
</file>