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6661F9-336D-47AD-9CE8-A29EBFF17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2C03AD-1ABE-4726-8B4D-BAA1DFB93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7062D-9BBF-4CAB-9EAF-FF00E30C4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08B41-02E3-4FF5-83AA-97B0F84BAA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32027C-9CCD-479B-9A5D-5011316BE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305A1-141E-48F5-9B2C-18946A9DA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DA2863-8E5E-43C1-8AC4-49B217075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6ADE92-62F5-45F5-AD3B-3B453A1C9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3C176-EA02-4096-85F6-0B4914EC4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DB9BFC-C1F4-451F-B0AE-2616375F9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8A1B6-1924-4FED-9A57-F1D790437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10114522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安全管理制度与企业战略规划的结合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企业战略规划的概述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安全管理制度与企业战略规划的关联性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安全管理制度与企业战略规划的结合实践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安全管理制度与企业战略规划结合的挑战与对策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安全管理制度是指企业为了保障员工的人身安全和财产安全，预防各类安全事故的发生，而制定的一系列规章制度和操作规程。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安全管理制度是企业安全管理的基础，是保障企业正常生产和经营的重要前提。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安全管理制度能够保障员工的人身安全和财产安全，提高企业的生产效率和经营效益。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安全管理制度能够提升企业的形象和声誉，增强企业的市场竞争力。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安全管理制度能够减少企业的法律风险和安全风险，维护企业的稳定发展。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安全管理制度的制定需要结合企业的实际情况，充分考虑各种因素，制定科学、合理、可行的规章制度和操作规程。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安全管理制度的执行需要全体员工的参与和配合，建立完善的监督机制和考核机制，确保各项规章制度得到有效执行。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企业战略规划的概述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企业战略规划是指企业根据自身条件和外部环境，为实现长期发展目标而制定的总体行动计划。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它是一个系统性的过程，包括分析企业内外部环境、确定战略目标、制定战略措施和行动计划等。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企业战略规划的定义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明确企业发展方向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企业战略规划为企业指明了发展方向，使企业能够更好地把握市场机遇和应对挑战。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企业战略规划有助于企业合理配置资源，提高资源利用效率，从而提升企业的竞争力。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提升企业执行力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通过制定明确的战略目标和行动计划，企业能够更好地组织和协调内部资源，提高执行力。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企业根据自身条件和外部环境，制定具体的、可衡量的战略目标。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确定战略目标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分析内外部环境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制定战略措施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对企业内外部环境进行全面分析，识别市场机遇和挑战，评估自身优势和劣势。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根据战略目标，制定具体的战略措施和行动计划，包括市场拓展、产品创新、组织变革等。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将战略措施和行动计划落实到具体部门和员工，建立监控机制，确保战略目标的实现。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企业战略规划的制定与实施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安全管理制度与企业战略规划的关联性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提高企业竞争力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有效的安全管理制度能够提升企业形象，增强员工凝聚力，从而提高企业的竞争力。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安全管理制度有助于企业实现可持续发展，确保企业在追求经济效益的同时，关注员工健康和环境保护。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保障企业稳定发展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安全管理制度能够降低企业运营风险，减少安全事故，为企业稳定发展提供保障。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792" r="207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安全管理制度对企业战略规划的影响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https://d.book118.com/906101145223010051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2024-09-17T21:36:47.546</cp:lastPrinted>
  <dcterms:created xsi:type="dcterms:W3CDTF">2024-09-17T13:36:47Z</dcterms:created>
  <dcterms:modified xsi:type="dcterms:W3CDTF">2024-09-17T13:36:49Z</dcterms:modified>
</cp:coreProperties>
</file>