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9A8E8-4C25-4AA0-A0CE-C839D6EDA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57A7C-6485-4225-B622-90256EBC1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E5B83-8C6A-4158-B819-6FBF69E32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828E0-4E66-493F-9012-8852DB44A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3BA26-0B19-4759-9528-C9D335397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41667D-B735-4E89-928F-478E3917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C446C0-CCC9-4652-AFFF-BF53BBE47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68F73-B533-4E33-A3CC-C61509F96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C67A6-B616-43DF-8E65-446108082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1C31D-10B7-4288-A8C3-13702C394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1FA6C-86B6-4F09-BC47-AE6A0017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0204021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积极维护人身权课件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人身权的定义与重要性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人身权的法律保护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人身权的侵权行为与救济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积极维护人身权的措施与建议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人身权的定义与重要性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享有生命的权利，国家和社会应保护人的生命不受非法剥夺。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人身自由权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833" b="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保持生理和心理健康的权利，国家和社会应创造条件保障公民享有健康权。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不受非法拘禁、逮捕等限制，公民的人身自由应受到尊重和保护。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人身权的定义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人身权是公民的基本权利之一，是其他权利的基础。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基本人权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保障人身权有利于维护社会稳定，促进社会和谐发展。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尊重和保护人身权是维护法律秩序的必然要求，也是法治社会的基石。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法律秩序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人身权的基本内容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禁止虐待和遗弃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任何组织或个人不得虐待或遗弃老年人、儿童、残疾人和病人等弱势群体。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保护妇女儿童权益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国家应采取措施保障妇女儿童的权益，防止和打击侵害妇女儿童权益的行为。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维护人格尊严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公民的人格尊严不受侵犯，任何组织或个人不得侮辱、诽谤、侵犯他人的人格尊严。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人身权的法律保护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宪法中的人身权保护内容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包括生命权、健康权、人身自由权、人格尊严权等，这些权利是公民行使其他权利的基础和保障。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宪法中的人身权保护实施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通过宪法解释、宪法诉讼等方式，确保宪法中的人身权保护得以实现。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宪法中的人身权保护概述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宪法作为国家的根本大法，规定了公民的基本权利和义务，其中人身权是最基本、最重要的权利之一。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宪法中的人身权保护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625" r="8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刑法中的人身权保护实施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通过刑事诉讼程序，对侵犯人身权的犯罪行为进行侦查、起诉和审判，确保公民的人身权得到有效保护。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刑法中的人身权保护概述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刑法是为了维护社会秩序和公共利益而设立的法律，但也承担着保护公民人身权的任务。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刑法中的人身权保护内容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包括对故意杀人、故意伤害、非法拘禁等侵犯公民人身权利的犯罪行为的惩处。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刑法中的人身权保护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民法中的人身权保护内容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包括生命权、健康权、名誉权、隐私权等，这些权利受到民法的保护。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民法中的人身权保护实施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通过民事诉讼程序，对侵犯人身权的违法行为进行追诉，赔偿损失，确保公民的人身权得到及时救济。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民法中的人身权保护概述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民法是调整平等主体之间的人身关系和财产关系的法律，对于保护公民的人身权具有重要意义。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887" r="888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民法中的人身权保护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行政法是调整国家行政机关与公民之间关系的法律，行政机关在行使职权时必须遵守法律，保护公民的人身权。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行政法中的人身权保护概述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包括禁止行政机关滥用职权侵犯公民人身权，对于行政机关的违法行为，公民有权提起行政诉讼。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行政法中的人身权保护内容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通过行政诉讼程序，对侵犯公民人身权的行政行为进行审查和监督，确保公民的人身权不受非法侵犯。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行政法中的人身权保护实施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行政法中的人身权保护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人身权的侵权行为与救济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https://d.book118.com/906102040213010033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2024-09-02T13:30:10.443</cp:lastPrinted>
  <dcterms:created xsi:type="dcterms:W3CDTF">2024-09-02T05:30:10Z</dcterms:created>
  <dcterms:modified xsi:type="dcterms:W3CDTF">2024-09-02T05:30:12Z</dcterms:modified>
</cp:coreProperties>
</file>