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3C7EB-CC2D-4826-990A-55618AFDD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7CD33-8DAA-471A-8D8F-69EA9221B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3D7A4-1791-4F34-BDA5-0B9F021E9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919EE-9E63-4D40-BC90-918F82F5A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EC9054-9CCD-49F1-9B82-8B4D705D6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DF3337-A0E9-4489-A4CC-77BB3DB21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A58C9F-3D75-485E-94BF-5743C3E56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90E00-A6FD-4A70-B209-54F4BFA29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23EF3-F2C4-4E2D-BDA8-854E278C5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41A14-DBBA-43DC-84B4-5596360C8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FDBE8-1D86-4C46-B352-FF3096183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020512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胸肋骨折的护理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胸肋骨折概述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胸肋骨折的急救护理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胸肋骨折的院内护理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胸肋骨折的并发症及护理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胸肋骨折的预防与健康教育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胸肋骨折概述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38" r="2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胸肋骨折是指肋骨受到外力作用后发生断裂，通常是由于车祸、跌倒、重物压砸等原因所致。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根据骨折的数量和位置，可分为单根肋骨骨折和多根肋骨骨折，其中多根肋骨骨折又可分为连枷胸和浮动胸。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60" b="11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胸肋骨折的常见病因包括车祸、跌倒、重物压砸等外力作用，以及骨质疏松、肿瘤等内在因素。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当胸部受到外力作用时，肋骨受到挤压或拉伸，导致骨折发生。骨折后，局部会出现疼痛、肿胀等症状，严重时可影响呼吸功能。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0102" b="101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胸肋骨折后，患者会感到胸部疼痛，尤其是在深呼吸、咳嗽或转动体位时加重。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骨折部位可能出现肿胀、淤血等症状。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严重胸肋骨折可能导致胸壁塌陷，影响呼吸功能，使患者出现呼吸困难的症状。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胸肋骨折可能伴随其他症状，如发热、气短、胸闷等。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胸肋骨折的急救护理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确保患者头部偏向一侧，及时清理口腔和呼吸道内的分泌物，防止窒息。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固定骨折部位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如有出血，应立即采取压迫止血措施，并迅速转送至医院。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使用夹板或绷带等物品对骨折部位进行固定，以减少疼痛和二次损伤。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在搬运患者时应保持平稳，避免剧烈震动和扭曲，以免加重损伤。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572" r="1957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平稳搬运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在转运过程中密切监测患者的生命体征，如呼吸、心率、血压等，以便及时发现并处理异常情况。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在转运过程中应注意保持患者的呼吸道通畅，及时清理分泌物，确保患者能够正常呼吸。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转运过程中的护理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对患者进行快速评估，了解伤情和病情，以便制定相应的治疗方案。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为患者建立静脉通道，以便及时补充液体和药物。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给予患者镇痛治疗，缓解疼痛，稳定情绪。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院前急救护理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胸肋骨折的院内护理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https://d.book118.com/906102051204010103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2024-09-29T02:26:13.122</cp:lastPrinted>
  <dcterms:created xsi:type="dcterms:W3CDTF">2024-09-28T18:26:13Z</dcterms:created>
  <dcterms:modified xsi:type="dcterms:W3CDTF">2024-09-28T18:26:15Z</dcterms:modified>
</cp:coreProperties>
</file>