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AC0A4-6E86-414B-A0EA-EAE83829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01C1B-66F7-44DE-8B87-382F31559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8C71F-ADAC-40CE-8D3D-A92DA35ED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7C6B0-F708-449C-B1A4-F732AD339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144BD0-CCD0-4885-B3B2-D667C4319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2251E8-4CAE-4BE9-8F74-C281F8DDE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3FBA3A-07B4-420F-B9B3-059C89973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DE788-300D-480E-A3BD-7A40AF31C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76629-F799-4D8A-8823-F933BB4F4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12998-FAA2-460B-980C-91FDC5A37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E2280-0CF7-4827-B20C-F8317A8E4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0213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预防网络病毒措施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了解网络病毒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预防网络病毒的措施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企业预防网络病毒的措施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个人预防网络病毒的措施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了解网络病毒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网络病毒是一种计算机程序，能够在用户不知情的情况下，在其电脑上安装后门、收集用户信息的软件。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网络病毒具有传染性、隐蔽性、破坏性等特性，能够通过网络传播，迅速感染其他计算机，导致系统崩溃、数据泄露等严重后果。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通过网络共享、电子邮件、即时通讯工具等途径传播。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移动存储设备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" r="1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软件漏洞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917" b="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通过U盘、移动硬盘等移动存储设备进行传播。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利用软件漏洞进行传播，攻击计算机系统。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通过网络快速传播，占用系统资源，导致计算机运行缓慢甚至崩溃。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蠕虫病毒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隐藏在正常程序中，窃取用户个人信息，如账号、密码等。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木马病毒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加密用户文件，要求支付赎金以解密文件，造成数据丢失和经济损失。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勒索病毒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在用户不知情的情况下，在其电脑上安装后门、收集用户信息的软件。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间谍软件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预防网络病毒的措施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对防病毒软件进行定期全面扫描，确保计算机安全无虞。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安装知名的防病毒软件，如Norton、McAfee、ESET等，并定期更新病毒库。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启用防病毒软件的实时监控功能，以便及时发现和拦截病毒。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安装防病毒软件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定期更新操作系统和应用程序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及时更新操作系统和应用程序的安全补丁，以修复已知的安全漏洞。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禁用或限制不必要的系统服务，减少被攻击的风险。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使用具有安全功能的浏览器，如Chrome、Firefox等，并保持其更新至最新版本。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定期备份重要数据，如文档、图片、视频等，以防数据丢失或被病毒破坏。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选择可靠的备份存储设备，如外部硬盘、云存储等，并确保其安全可靠。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在备份数据时，应进行加密处理，以确保数据的安全性。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定期备份重要数据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不随意打开未知来源的链接或下载未知来源的文件，以防恶意软件的攻击。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使用强密码策略，并定期更换密码，以提高账户安全性。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提高网络安全意识，不随意打开未知链接或下载未知文件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注意识别钓鱼网站和邮件，不轻易泄露个人信息和账号密码。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警惕社交媒体上的虚假信息和诱饵链接，避免点击和分享。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https://d.book118.com/906102130135010034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2024-09-03T21:49:31.034</cp:lastPrinted>
  <dcterms:created xsi:type="dcterms:W3CDTF">2024-09-03T13:49:31Z</dcterms:created>
  <dcterms:modified xsi:type="dcterms:W3CDTF">2024-09-03T13:49:33Z</dcterms:modified>
</cp:coreProperties>
</file>