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7BC34-7BB1-40EE-A4E9-93DD80424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7EF2B-D8F8-4B5B-AE60-B0C7AF0A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CE779-514E-440C-83CA-9664CD6C6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F8693-76A3-4B56-B28D-E323C22B4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7002A-616A-4B90-8A0D-3A7AFD32B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3C66A-EE8B-40AF-BAAE-2D384596B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19420D-7ECC-472C-B4E4-FFE631199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0EF38-1E91-4581-96DD-1547EA658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60988-9287-4894-87D5-9866A24E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9522F-1DC5-493F-9A95-C7A4E53E3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8EFC3-89F3-40AC-BF78-C4675474C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030502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财务管理述职报告格式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报告概述与背景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预算执行与成本控制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投资决策与风险管理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税务筹划与合规性检查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报告概述与背景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86" r="28786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明确述职目标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通过报告，向领导层展示财务管理工作的成果、挑战及改进方向，以获取反馈和指导。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提升管理透明度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报告有助于增进领导层对财务管理工作的了解，提高决策的科学性和有效性。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促进个人职业发展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通过报告，展示个人在财务管理领域的专业能力和业绩，为职业晋升和发展奠定基础。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01" r="332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涵盖财务管理的各个方面，如预算编制、财务分析、成本控制、资金管理等。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通常为一个财务年度或特定项目周期，确保报告内容具有针对性和连贯性。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报告范围及时间段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负责编制和执行财务预算，确保公司资金的有效利用。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进行财务分析，为公司决策提供数据支持。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控制和监督公司的各项成本支出，确保成本控制在预算范围内。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管理公司的流动资金，确保公司资金链的稳定和安全。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35252" r="35252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0731" r="10731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20548" r="20548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t="2252" b="2252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财务管理岗位职责简述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298" b="62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总资产规模及增长情况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反映公司资产规模的大小以及增长速度，体现公司的经营实力和扩张能力。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固定资产占比及变动情况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固定资产是公司长期发展的基础，其占比和变动情况可以反映公司的投资方向和经营策略。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流动资产构成及质量分析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流动资产是公司短期内偿债和运营的基础，其构成和质量直接影响公司的短期偿债能力和运营效率。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流动负债占比及变动情况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流动负债是公司短期内需要偿还的债务，其占比和变动情况可以反映公司的短期偿债压力和资金运作效率。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长期负债构成及偿还计划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长期负债是公司长期发展的资金来源之一，其构成和偿还计划可以反映公司的融资策略和长期偿债能力。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总负债规模及增长情况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反映公司的债务负担大小以及增长速度，体现公司的偿债压力和财务风险。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负债状况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实收资本增减变动情况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反映公司股东投入资本的增加或减少情况，体现公司的资本实力和股东对公司的信心。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盈余公积提取及使用情况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盈余公积是公司从净利润中提取的用于弥补亏损、扩大生产经营或转增资本的积累，其提取和使用情况可以反映公司的盈利能力和经营策略。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未分配利润变动情况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未分配利润是公司历年经营成果的累积，其变动情况可以反映公司的盈利能力和利润分配政策。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所有者权益变动情况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反映公司日常经营活动的现金流入、流出以及净额情况，体现公司的经营效率和盈利能力。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经营活动现金流量分析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反映公司进行长期资产购建、对外投资等投资活动的现金流入、流出以及净额情况，体现公司的投资策略和扩张能力。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投资活动现金流量分析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反映公司进行权益融资、债务融资等筹资活动的现金流入、流出以及净额情况，体现公司的融资策略和偿债能力。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筹资活动现金流量分析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现金流量分析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预算执行与成本控制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详细阐述预算编制的流程，包括预算目标的设定、预算编制的时间安排、参与预算编制的人员和部门等。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对预算执行情况进行全面回顾，包括预算内各项支出的实际发生额、与预算的差异、预算执行的进度等。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预算执行情况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对预算执行效果进行评估，分析预算执行中存在的问题和原因，提出改进措施。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预算制定及执行情况回顾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介绍所采用的成本核算方法，如作业成本法、标准成本法等，以及成本核算的基础工作和流程。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成本核算方法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成本核算结果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展示成本核算的结果，包括各项费用的归集和分配情况、产品成本的构成和分析等。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对成本控制效果进行评估，分析成本控制中存在的问题和原因，提出改进措施。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成本核算方法与结果展示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https://d.book118.com/906103050230010041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2024-09-08T23:05:39.113</cp:lastPrinted>
  <dcterms:created xsi:type="dcterms:W3CDTF">2024-09-08T15:05:39Z</dcterms:created>
  <dcterms:modified xsi:type="dcterms:W3CDTF">2024-09-08T15:05:41Z</dcterms:modified>
</cp:coreProperties>
</file>