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2880D-0D0F-4A6F-B7C9-BD2603A5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C898D-6CB4-443E-AB01-BF9C8E817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7DD31-3D3F-41E6-9DF0-10051EE6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21115-ED66-41C6-82EB-787DF3AD7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45D1D-185B-49CF-B172-3FD05749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C7085-49E0-44CC-9763-4BBBBD4C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0C446-7AED-4783-8726-3A8EFBE7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1E92-F208-436B-BCC8-14E177FA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B6F13-4407-4BF0-A8D0-68C8D7A3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8EB1-11D2-434B-AB57-7FA6D669B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C1521-2F93-4AE4-872B-4F64D6D5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4241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人才管理实践的人力资源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人才管理是指通过一系列策略、流程和技术，识别、吸引、发展、激励和保留组织所需的关键人才，以实现组织战略目标的过程。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随着市场竞争的加剧和技术的快速发展，人才成为组织最重要的资源之一。有效的人才管理能够提升员工绩效、增强组织竞争力、促进组织创新和发展。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人才管理和人力资源管理都是关注员工和组织发展的领域，两者在实践中有很多交叉和重叠。人力资源管理为人才管理提供了基础和支持，如招聘、培训、绩效管理等。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人力资源管理更侧重于日常事务性工作和员工福利，而人才管理则更关注于识别和发展关键人才，以及提升员工绩效和组织竞争力。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人才管理与人力资源管理的关系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在20世纪80年代以前，人才管理主要关注于招聘和选拔优秀人才，以及提供基本的培训和发展机会。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随着市场竞争的加剧和技术的快速发展，组织开始意识到关键人才对组织成功的重要性。因此，人才管理逐渐从单一的人力资源管理中独立出来，成为一个专门的领域。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当前，人才管理更加注重员工个人发展和组织战略目标的结合，强调通过数据分析、人工智能等先进技术提升人才管理的效率和效果。同时，随着远程工作和灵活用工的兴起，人才管理也面临着新的挑战和机遇。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战略对接实施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确保人才战略与企业战略保持一致，通过定期评估和调整，确保人才战略对企业战略的支撑作用。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清晰定义企业的长期和短期目标，以及实现这些目标所需的关键成功因素。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根据企业战略，分析当前和未来的人才需求，制定相应的人才获取、培养、激励和保留策略。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企业战略与人才战略的对接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深入了解各岗位的工作内容、职责、技能要求等，为后续的人才选拔和培养提供依据。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胜任力模型构建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基于岗位分析，构建各岗位的胜任力模型，明确员工需要具备的知识、技能、素质等。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结合企业战略和业务发展计划，预测未来一段时间内的人才需求，包括数量、结构和质量等方面。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人才盘点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对现有员工进行全面评估，了解员工的能力、潜力、业绩等情况，建立人才库。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人才供给分析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分析企业内部的人才供给情况，包括员工流动率、晋升渠道、培训资源等，预测未来一段时间内企业内部可供给的人才数量和质量。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人才获取策略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根据人才需求和供给分析的结果，制定相应的人才获取策略，包括校园招聘、社会招聘、内部推荐等。同时，建立与企业战略和业务需求相匹配的人才选拔标准。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人才供给预测与规划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通过与高校合作，参加校园招聘会，选拔优秀毕业生加入公司。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利用招聘网站、社交媒体等渠道发布招聘信息，吸引求职者投递简历。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与猎头公司合作，寻找高端人才，满足公司特殊人才需求。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招聘渠道的选择与拓展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运用STAR法则（Situation, Task, Action, Result）进行提问，深入了解求职者的实际经验和能力；同时，注意倾听和观察求职者的非言语表现。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根据岗位要求，筛选符合条件的简历，注意查看求职者的教育背景、工作经验、技能特长等。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提前了解求职者信息，准备面试问题和考察点，确保面试过程的有效性和公正性。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录用决策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综合考虑求职者的能力、经验、潜力以及公司需求和岗位匹配度等因素，做出录用决策。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薪酬谈判与offer发放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与求职者进行薪酬谈判，达成一致后发放正式的录用通知书。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对求职者的学历、工作经历、社会信用等进行核实，确保信息的真实性。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背景调查与录用决策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https://d.book118.com/906104241013010032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2024-08-30T23:07:37.839</cp:lastPrinted>
  <dcterms:created xsi:type="dcterms:W3CDTF">2024-08-30T15:07:37Z</dcterms:created>
  <dcterms:modified xsi:type="dcterms:W3CDTF">2024-08-30T15:07:40Z</dcterms:modified>
</cp:coreProperties>
</file>