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59CB4-FD01-4C92-8EDB-B5887CDD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D1537-7C01-468A-9C57-DEA1F57EF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53F32-3A7E-4B8C-95AC-1F9BBF71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D0723-1671-46AC-B6CC-0236406B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5B263-E910-4434-967C-D3BA18E5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34941-CB45-44CB-B778-B079B600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E4D99F-F91F-4853-829C-BBE33589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9C7DF-11CD-4FDA-B627-45681C6F4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4B500-38DC-4971-B383-33E90681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261AA-E42B-4F43-A6BC-81E2C413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BCC46-1A3C-4370-9052-630AE83E1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11111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传染病科护士的职业责任与道德修养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道德修养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职业责任与道德修养实践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传染病科护士需具备丰富的医学知识，包括传染病的病因、病理、临床表现、治疗及预防措施等，以及熟练的护理技能，如病情观察、标本采集、用药指导等。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由于传染病的特殊性，护士需严格遵守消毒隔离制度，做好个人防护，确保自身和患者的安全。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传染病患者往往承受较大的心理压力，护士需提供心理支持，帮助患者缓解焦虑、恐惧等不良情绪。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护士负责密切观察患者病情变化，及时报告医生，确保患者得到及时有效的治疗。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病情监测与报告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疫苗接种与预防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护士向患者及其家属提供传染病防治知识教育，提高患者的自我保健意识和能力。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护士参与传染病的预防工作，如疫苗接种、流行病学调查等，降低传染病的发病率。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护士在传染病防治中作用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职业责任与道德修养关系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职业操守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传染病科护士应坚守职业道德，尊重患者权益，保护患者隐私，为患者提供优质的护理服务。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人文关怀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护士应关注患者的心理需求，给予关爱和支持，减轻患者的痛苦和焦虑。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作为医疗卫生事业的重要一员，传染病科护士应承担起维护公共卫生安全的责任，积极参与传染病的防控工作。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传染病科护士必须遵守国家相关的医疗卫生法律法规，如《中华人民共和国传染病防治法》等，确保医疗行为的合法性。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积极贯彻和执行国家及地方卫生行政部门制定的医疗卫生政策，确保医疗服务的规范性和有效性。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遵守法律法规，执行政策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执行医疗卫生政策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遵守医疗机构的消毒隔离制度，有效预防和控制传染病的传播，保护患者和医护人员的安全。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关注患者心理需求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传染病患者往往承受较大的心理压力，护士应关注患者的心理需求，提供必要的心理支持和辅导。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提供优质护理服务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传染病科护士应以患者为中心，提供全面、细致、专业的护理服务，确保患者的安全和健康。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参与公共卫生应急演练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参加医疗机构组织的公共卫生应急演练，提高应对突发公共卫生事件的能力。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参与传染病防控工作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在传染病爆发或流行时，积极参与防控工作，如疫情监测、病例调查、疫苗接种等。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向患者和公众普及传染病防治知识，提高公众的防病意识和能力。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参与公共卫生应急工作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道德修养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传染病科护士应始终将患者的生命安全和健康放在首位，充分认识到自身职业对挽救生命的重要性。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625" r="21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珍视生命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对患者及其家属的痛苦和焦虑表示同情和理解，提供情感支持，帮助患者树立战胜疾病的信心。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同情与理解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尊重患者的知情权、同意权和隐私权，保护患者的合法权益不受侵犯。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尊重生命，关爱患者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严格遵守国家法律法规和医疗卫生行业的相关规定，确保医疗行为的合法性和规范性。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认真履行护士职责，严格执行医疗护理操作规范，确保患者得到安全、有效的护理服务。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保持廉洁奉公的职业操守，不接受患者及其家属的红包、礼品等不正当利益，维护医疗行业的良好形象。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https://d.book118.com/906111111004010034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2024-09-02T23:12:05.137</cp:lastPrinted>
  <dcterms:created xsi:type="dcterms:W3CDTF">2024-09-02T15:12:05Z</dcterms:created>
  <dcterms:modified xsi:type="dcterms:W3CDTF">2024-09-02T15:12:07Z</dcterms:modified>
</cp:coreProperties>
</file>