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82E4F-D5E6-4014-ADDF-39809D0B8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36CB7-EA12-4698-B0DC-8A370153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CECEF-5E1C-4CEA-A111-123A7A79C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E830C-400A-43BC-923C-D0AF9AE95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27D5A-8BB3-49C8-BEDC-F5EF60417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0A7F6A-72B5-4907-BD14-BAA88030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C07D6-689D-4AFA-BB83-8D747AFAE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E4D21-1ADB-4F9D-84B3-75499D9C7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8F105-13AC-425F-91DB-79848E47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2071F-96E4-4222-9B9B-4ABD71A0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52221-F363-4F61-949B-4A75FFAF5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1121002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护理查房PPT步骤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介绍护理查房PPT的目的，即通过系统地检查病人情况，评估护理效果，提高护理质量。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阐述护理查房PPT的起源、发展历程以及在现代护理实践中的重要性。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明确护理查房PPT的定义，即一种利用PPT演示文稿进行护理查房的方式。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解释护理查房PPT的基本概念，包括其涉及的领域、主要内容以及与常规护理查房的区别。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54" r="333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确定查房地点，选择一个安静、整洁、适合讨论的场所。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选择合适的时间段，确保参与查房的护理人员和医生都有时间参加。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提前通知参与查房的人员，包括护理人员、医生、实习生等，确保他们有足够的时间准备。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通知中应包括查房的时间、地点、目的和要求等信息。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准备必要的查房物品，如病历、护理记录、检查报告等。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制作PPT幻灯片，包括患者基本信息、病情简介、护理措施等内容。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准备问题清单，以便在查房过程中向患者和家属提问。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在护理查房开始时，首先由主查人进行自我介绍，说明自己的职务、职称及查房的目的。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介绍参与查房的医护人员，包括医生、护士、护理员等，并简要说明各自的角色和职责。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自我介绍和团队介绍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https://d.book118.com/906111210020010034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2024-09-03T01:59:13.952</cp:lastPrinted>
  <dcterms:created xsi:type="dcterms:W3CDTF">2024-09-02T17:59:13Z</dcterms:created>
  <dcterms:modified xsi:type="dcterms:W3CDTF">2024-09-02T17:59:15Z</dcterms:modified>
</cp:coreProperties>
</file>