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4CDF516-FCA0-4766-B64F-1EE3463869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D9ED84-90E4-41DB-8C13-8749C0D50D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54CB929-6196-451B-AFD8-BDC170CCD9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D23A30-43E5-44CF-ABD1-6DA15CC885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C3854D-046F-4E0E-85D5-4FD74DFC02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A224935-D2C9-4517-8FF6-D6B47998F5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79068E-CA95-4D48-B9C7-254D3129F43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875A0B-0A04-475D-A0DF-0AA0B8C247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0CEAB6-6356-4734-B4E6-29EC6F4A64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E1AB11-CB1D-4AEE-8F79-347EB103A7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9A37F2-67ED-40EE-818E-990E55DCDD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6112004032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网络虚拟化技术</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网络虚拟化的基本概念
 网络虚拟化的主要技术
 网络虚拟化的架构和协议
 网络虚拟化的安全和隔离
 网络虚拟化的资源管理
 网络虚拟化的性能优化
 网络虚拟化的应用场景
 网络虚拟化的未来发展趋势</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网络虚拟化的基本概念</a:t>
            </a:r>
          </a:p>
        </p:txBody>
      </p:sp>
      <p:sp>
        <p:nvSpPr>
          <p:cNvPr id="3" name="Subtitle 2"/>
          <p:cNvSpPr>
            <a:spLocks noGrp="1"/>
          </p:cNvSpPr>
          <p:nvPr>
            <p:ph type="subTitle" idx="1"/>
          </p:nvPr>
        </p:nvSpPr>
        <p:spPr/>
        <p:txBody>
          <a:bodyPr/>
          <a:lstStyle/>
          <a:p>
            <a:r>
              <a:t>网络虚拟化技术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网络虚拟化的基本概念</a:t>
            </a:r>
          </a:p>
        </p:txBody>
      </p:sp>
      <p:sp>
        <p:nvSpPr>
          <p:cNvPr id="3" name="Text Placeholder 2"/>
          <p:cNvSpPr>
            <a:spLocks noGrp="1"/>
          </p:cNvSpPr>
          <p:nvPr>
            <p:ph type="body" idx="1"/>
          </p:nvPr>
        </p:nvSpPr>
        <p:spPr/>
        <p:txBody>
          <a:bodyPr/>
          <a:lstStyle/>
          <a:p>
            <a:r>
              <a:t>网络虚拟化的定义和概念</a:t>
            </a:r>
          </a:p>
        </p:txBody>
      </p:sp>
      <p:sp>
        <p:nvSpPr>
          <p:cNvPr id="4" name="Content Placeholder 3"/>
          <p:cNvSpPr>
            <a:spLocks noGrp="1"/>
          </p:cNvSpPr>
          <p:nvPr>
            <p:ph sz="half" idx="2"/>
          </p:nvPr>
        </p:nvSpPr>
        <p:spPr/>
        <p:txBody>
          <a:bodyPr/>
          <a:lstStyle/>
          <a:p>
            <a:r>
              <a:t>1.网络虚拟化是将物理网络资源进行抽象、聚合和分配，形成多个逻辑上独立的网络的过程。</a:t>
            </a:r>
          </a:p>
          <a:p>
            <a:r>
              <a:t>2.网络虚拟化可以提高网络资源的利用率，降低网络复杂度，提高网络的可扩展性和灵活性。</a:t>
            </a:r>
          </a:p>
          <a:p/>
        </p:txBody>
      </p:sp>
      <p:sp>
        <p:nvSpPr>
          <p:cNvPr id="5" name="Text Placeholder 4"/>
          <p:cNvSpPr>
            <a:spLocks noGrp="1"/>
          </p:cNvSpPr>
          <p:nvPr>
            <p:ph type="body" idx="3"/>
          </p:nvPr>
        </p:nvSpPr>
        <p:spPr/>
        <p:txBody>
          <a:bodyPr/>
          <a:lstStyle/>
          <a:p>
            <a:r>
              <a:t>网络虚拟化的分类</a:t>
            </a:r>
          </a:p>
        </p:txBody>
      </p:sp>
      <p:sp>
        <p:nvSpPr>
          <p:cNvPr id="6" name="Content Placeholder 5"/>
          <p:cNvSpPr>
            <a:spLocks noGrp="1"/>
          </p:cNvSpPr>
          <p:nvPr>
            <p:ph sz="half" idx="4"/>
          </p:nvPr>
        </p:nvSpPr>
        <p:spPr/>
        <p:txBody>
          <a:bodyPr/>
          <a:lstStyle/>
          <a:p>
            <a:r>
              <a:t>1.按虚拟化对象分类，网络虚拟化可分为基础设施虚拟化、服务虚拟化和应用虚拟化。</a:t>
            </a:r>
          </a:p>
          <a:p>
            <a:r>
              <a:t>2.按虚拟化层次分类，网络虚拟化可分为数据链路层虚拟化、网络层虚拟化和应用层虚拟化。</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网络虚拟化的基本概念</a:t>
            </a:r>
          </a:p>
        </p:txBody>
      </p:sp>
      <p:sp>
        <p:nvSpPr>
          <p:cNvPr id="3" name="Text Placeholder 2"/>
          <p:cNvSpPr>
            <a:spLocks noGrp="1"/>
          </p:cNvSpPr>
          <p:nvPr>
            <p:ph type="body" idx="1"/>
          </p:nvPr>
        </p:nvSpPr>
        <p:spPr/>
        <p:txBody>
          <a:bodyPr/>
          <a:lstStyle/>
          <a:p>
            <a:r>
              <a:t>网络虚拟化的技术实现</a:t>
            </a:r>
          </a:p>
        </p:txBody>
      </p:sp>
      <p:sp>
        <p:nvSpPr>
          <p:cNvPr id="4" name="Content Placeholder 3"/>
          <p:cNvSpPr>
            <a:spLocks noGrp="1"/>
          </p:cNvSpPr>
          <p:nvPr>
            <p:ph sz="half" idx="2"/>
          </p:nvPr>
        </p:nvSpPr>
        <p:spPr/>
        <p:txBody>
          <a:bodyPr/>
          <a:lstStyle/>
          <a:p>
            <a:r>
              <a:t>1.网络虚拟化主要通过软件定义网络（SDN）和网络功能虚拟化（NFV）等技术实现。</a:t>
            </a:r>
          </a:p>
          <a:p>
            <a:r>
              <a:t>2.SDN通过网络控制平面和数据平面的分离，实现对网络流量的灵活控制。</a:t>
            </a:r>
          </a:p>
          <a:p>
            <a:r>
              <a:t>3.NFV将网络设备的功能软件化，实现网络设备的虚拟化。</a:t>
            </a:r>
          </a:p>
          <a:p/>
        </p:txBody>
      </p:sp>
      <p:sp>
        <p:nvSpPr>
          <p:cNvPr id="5" name="Text Placeholder 4"/>
          <p:cNvSpPr>
            <a:spLocks noGrp="1"/>
          </p:cNvSpPr>
          <p:nvPr>
            <p:ph type="body" idx="3"/>
          </p:nvPr>
        </p:nvSpPr>
        <p:spPr/>
        <p:txBody>
          <a:bodyPr/>
          <a:lstStyle/>
          <a:p>
            <a:r>
              <a:t>网络虚拟化的应用场景</a:t>
            </a:r>
          </a:p>
        </p:txBody>
      </p:sp>
      <p:sp>
        <p:nvSpPr>
          <p:cNvPr id="6" name="Content Placeholder 5"/>
          <p:cNvSpPr>
            <a:spLocks noGrp="1"/>
          </p:cNvSpPr>
          <p:nvPr>
            <p:ph sz="half" idx="4"/>
          </p:nvPr>
        </p:nvSpPr>
        <p:spPr/>
        <p:txBody>
          <a:bodyPr/>
          <a:lstStyle/>
          <a:p>
            <a:r>
              <a:t>1.数据中心网络虚拟化可以提高服务器利用率和网络性能，降低能耗和成本。</a:t>
            </a:r>
          </a:p>
          <a:p>
            <a:r>
              <a:t>2.5G网络虚拟化可以实现网络的切片管理和灵活调度，提高网络服务质量。</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网络虚拟化的基本概念</a:t>
            </a:r>
          </a:p>
        </p:txBody>
      </p:sp>
      <p:sp>
        <p:nvSpPr>
          <p:cNvPr id="3" name="Content Placeholder 2"/>
          <p:cNvSpPr>
            <a:spLocks noGrp="1"/>
          </p:cNvSpPr>
          <p:nvPr>
            <p:ph sz="half" idx="2"/>
          </p:nvPr>
        </p:nvSpPr>
        <p:spPr/>
        <p:txBody>
          <a:bodyPr/>
          <a:lstStyle/>
          <a:p>
            <a:r>
              <a:t>1.网络虚拟化将向多层次、多域的方向发展，实现更加灵活和高效的资源管理。</a:t>
            </a:r>
          </a:p>
          <a:p>
            <a:r>
              <a:t>2.人工智能和机器学习将在网络虚拟化中发挥重要作用，提高网络自动化的水平。</a:t>
            </a:r>
          </a:p>
          <a:p/>
        </p:txBody>
      </p:sp>
      <p:sp>
        <p:nvSpPr>
          <p:cNvPr id="4" name="Text Placeholder 3"/>
          <p:cNvSpPr>
            <a:spLocks noGrp="1"/>
          </p:cNvSpPr>
          <p:nvPr>
            <p:ph type="body" idx="3"/>
          </p:nvPr>
        </p:nvSpPr>
        <p:spPr/>
        <p:txBody>
          <a:bodyPr/>
          <a:lstStyle/>
          <a:p>
            <a:r>
              <a:t>网络虚拟化的安全性问题</a:t>
            </a:r>
          </a:p>
        </p:txBody>
      </p:sp>
      <p:sp>
        <p:nvSpPr>
          <p:cNvPr id="5" name="Content Placeholder 4"/>
          <p:cNvSpPr>
            <a:spLocks noGrp="1"/>
          </p:cNvSpPr>
          <p:nvPr>
            <p:ph sz="half" idx="4"/>
          </p:nvPr>
        </p:nvSpPr>
        <p:spPr/>
        <p:txBody>
          <a:bodyPr/>
          <a:lstStyle/>
          <a:p>
            <a:r>
              <a:t>1.网络虚拟化可能带来新的安全威胁和挑战，如虚拟网络间的攻击和数据泄露等。</a:t>
            </a:r>
          </a:p>
          <a:p>
            <a:r>
              <a:t>2.需要加强虚拟网络的安全隔离和访问控制，保障网络虚拟化的安全性。</a:t>
            </a:r>
          </a:p>
        </p:txBody>
      </p:sp>
      <p:sp>
        <p:nvSpPr>
          <p:cNvPr id="6" name="Text Placeholder 5"/>
          <p:cNvSpPr>
            <a:spLocks noGrp="1"/>
          </p:cNvSpPr>
          <p:nvPr>
            <p:ph type="body" idx="1"/>
          </p:nvPr>
        </p:nvSpPr>
        <p:spPr/>
        <p:txBody>
          <a:bodyPr/>
          <a:lstStyle/>
          <a:p>
            <a:r>
              <a:t>网络虚拟化的发展趋势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网络虚拟化的主要技术</a:t>
            </a:r>
          </a:p>
        </p:txBody>
      </p:sp>
      <p:sp>
        <p:nvSpPr>
          <p:cNvPr id="3" name="Subtitle 2"/>
          <p:cNvSpPr>
            <a:spLocks noGrp="1"/>
          </p:cNvSpPr>
          <p:nvPr>
            <p:ph type="subTitle" idx="1"/>
          </p:nvPr>
        </p:nvSpPr>
        <p:spPr/>
        <p:txBody>
          <a:bodyPr/>
          <a:lstStyle/>
          <a:p>
            <a:r>
              <a:t>网络虚拟化技术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网络虚拟化的主要技术</a:t>
            </a:r>
          </a:p>
        </p:txBody>
      </p:sp>
      <p:sp>
        <p:nvSpPr>
          <p:cNvPr id="3" name="Text Placeholder 2"/>
          <p:cNvSpPr>
            <a:spLocks noGrp="1"/>
          </p:cNvSpPr>
          <p:nvPr>
            <p:ph type="body" idx="1"/>
          </p:nvPr>
        </p:nvSpPr>
        <p:spPr/>
        <p:txBody>
          <a:bodyPr/>
          <a:lstStyle/>
          <a:p>
            <a:r>
              <a:t>网络切片技术</a:t>
            </a:r>
          </a:p>
        </p:txBody>
      </p:sp>
      <p:sp>
        <p:nvSpPr>
          <p:cNvPr id="4" name="Content Placeholder 3"/>
          <p:cNvSpPr>
            <a:spLocks noGrp="1"/>
          </p:cNvSpPr>
          <p:nvPr>
            <p:ph sz="half" idx="2"/>
          </p:nvPr>
        </p:nvSpPr>
        <p:spPr/>
        <p:txBody>
          <a:bodyPr/>
          <a:lstStyle/>
          <a:p>
            <a:r>
              <a:t>1.网络切片技术允许在同一物理网络上创建多个独立的、虚拟化的网络切片，每个切片都可以根据其特定需求进行定制和优化。</a:t>
            </a:r>
          </a:p>
          <a:p>
            <a:r>
              <a:t>2.通过网络切片技术，可以实现更高效的网络资源利用，提升网络性能，满足不同应用场景的需求。</a:t>
            </a:r>
          </a:p>
          <a:p>
            <a:r>
              <a:t>3.网络切片技术的实施需要依赖于先进的软件定义网络（SDN）和网络功能虚拟化（NFV）技术。</a:t>
            </a:r>
          </a:p>
          <a:p/>
        </p:txBody>
      </p:sp>
      <p:sp>
        <p:nvSpPr>
          <p:cNvPr id="5" name="Text Placeholder 4"/>
          <p:cNvSpPr>
            <a:spLocks noGrp="1"/>
          </p:cNvSpPr>
          <p:nvPr>
            <p:ph type="body" idx="3"/>
          </p:nvPr>
        </p:nvSpPr>
        <p:spPr/>
        <p:txBody>
          <a:bodyPr/>
          <a:lstStyle/>
          <a:p>
            <a:r>
              <a:t>软件定义网络（SDN）</a:t>
            </a:r>
          </a:p>
        </p:txBody>
      </p:sp>
      <p:sp>
        <p:nvSpPr>
          <p:cNvPr id="6" name="Content Placeholder 5"/>
          <p:cNvSpPr>
            <a:spLocks noGrp="1"/>
          </p:cNvSpPr>
          <p:nvPr>
            <p:ph sz="half" idx="4"/>
          </p:nvPr>
        </p:nvSpPr>
        <p:spPr/>
        <p:txBody>
          <a:bodyPr/>
          <a:lstStyle/>
          <a:p>
            <a:r>
              <a:t>1.SDN技术通过将网络控制平面与数据平面分离，实现了网络流量的灵活控制，为网络虚拟化提供了基础。</a:t>
            </a:r>
          </a:p>
          <a:p>
            <a:r>
              <a:t>2.SDN技术使得网络管理更加集中化，可以降低运营成本，提高运营效率，同时也增强了网络的安全性。</a:t>
            </a:r>
          </a:p>
          <a:p>
            <a:r>
              <a:t>3.SDN技术的发展趋势是进一步与NFV技术融合，共同推动网络虚拟化的进步。</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网络虚拟化的主要技术</a:t>
            </a:r>
          </a:p>
        </p:txBody>
      </p:sp>
      <p:sp>
        <p:nvSpPr>
          <p:cNvPr id="3" name="Text Placeholder 2"/>
          <p:cNvSpPr>
            <a:spLocks noGrp="1"/>
          </p:cNvSpPr>
          <p:nvPr>
            <p:ph type="body" idx="1"/>
          </p:nvPr>
        </p:nvSpPr>
        <p:spPr/>
        <p:txBody>
          <a:bodyPr/>
          <a:lstStyle/>
          <a:p>
            <a:r>
              <a:t>网络功能虚拟化（NFV）</a:t>
            </a:r>
          </a:p>
        </p:txBody>
      </p:sp>
      <p:sp>
        <p:nvSpPr>
          <p:cNvPr id="4" name="Content Placeholder 3"/>
          <p:cNvSpPr>
            <a:spLocks noGrp="1"/>
          </p:cNvSpPr>
          <p:nvPr>
            <p:ph sz="half" idx="2"/>
          </p:nvPr>
        </p:nvSpPr>
        <p:spPr/>
        <p:txBody>
          <a:bodyPr/>
          <a:lstStyle/>
          <a:p>
            <a:r>
              <a:t>1.NFV技术通过虚拟化技术，将传统的网络设备功能软件化，使得网络设备可以灵活部署和管理。</a:t>
            </a:r>
          </a:p>
          <a:p>
            <a:r>
              <a:t>2.NFV技术可以实现网络设备资源的共享，降低了设备成本，提高了设备的利用率。</a:t>
            </a:r>
          </a:p>
          <a:p>
            <a:r>
              <a:t>3.NFV技术的发展面临着性能、安全和互操作性等挑战。</a:t>
            </a:r>
          </a:p>
          <a:p/>
        </p:txBody>
      </p:sp>
      <p:sp>
        <p:nvSpPr>
          <p:cNvPr id="5" name="Text Placeholder 4"/>
          <p:cNvSpPr>
            <a:spLocks noGrp="1"/>
          </p:cNvSpPr>
          <p:nvPr>
            <p:ph type="body" idx="3"/>
          </p:nvPr>
        </p:nvSpPr>
        <p:spPr/>
        <p:txBody>
          <a:bodyPr/>
          <a:lstStyle/>
          <a:p>
            <a:r>
              <a:t>虚拟专用网络（VPN）</a:t>
            </a:r>
          </a:p>
        </p:txBody>
      </p:sp>
      <p:sp>
        <p:nvSpPr>
          <p:cNvPr id="6" name="Content Placeholder 5"/>
          <p:cNvSpPr>
            <a:spLocks noGrp="1"/>
          </p:cNvSpPr>
          <p:nvPr>
            <p:ph sz="half" idx="4"/>
          </p:nvPr>
        </p:nvSpPr>
        <p:spPr/>
        <p:txBody>
          <a:bodyPr/>
          <a:lstStyle/>
          <a:p>
            <a:r>
              <a:t>1.VPN技术通过在公共网络上建立虚拟专用通道，实现了数据的安全传输。</a:t>
            </a:r>
          </a:p>
          <a:p>
            <a:r>
              <a:t>2.VPN技术可以广泛应用于远程办公、电子商务等领域，提高了网络的灵活性和可扩展性。</a:t>
            </a:r>
          </a:p>
          <a:p>
            <a:r>
              <a:t>3.随着云计算和物联网技术的发展，VPN技术需要进一步优化其安全性和性能。</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网络虚拟化的主要技术</a:t>
            </a:r>
          </a:p>
        </p:txBody>
      </p:sp>
      <p:sp>
        <p:nvSpPr>
          <p:cNvPr id="3" name="Text Placeholder 2"/>
          <p:cNvSpPr>
            <a:spLocks noGrp="1"/>
          </p:cNvSpPr>
          <p:nvPr>
            <p:ph type="body" idx="1"/>
          </p:nvPr>
        </p:nvSpPr>
        <p:spPr/>
        <p:txBody>
          <a:bodyPr/>
          <a:lstStyle/>
          <a:p>
            <a:r>
              <a:t>网络地址转换（NAT）</a:t>
            </a:r>
          </a:p>
        </p:txBody>
      </p:sp>
      <p:sp>
        <p:nvSpPr>
          <p:cNvPr id="4" name="Content Placeholder 3"/>
          <p:cNvSpPr>
            <a:spLocks noGrp="1"/>
          </p:cNvSpPr>
          <p:nvPr>
            <p:ph sz="half" idx="2"/>
          </p:nvPr>
        </p:nvSpPr>
        <p:spPr/>
        <p:txBody>
          <a:bodyPr/>
          <a:lstStyle/>
          <a:p>
            <a:r>
              <a:t>1.NAT技术通过在网络边界上将私有IP地址转换为公共IP地址，解决了IP地址短缺的问题。</a:t>
            </a:r>
          </a:p>
          <a:p>
            <a:r>
              <a:t>2.NAT技术可以有效地隐藏内部网络结构，提高了网络的安全性。</a:t>
            </a:r>
          </a:p>
          <a:p>
            <a:r>
              <a:t>3.随着IPv6技术的普及，NAT技术的需求可能会逐渐减少。</a:t>
            </a:r>
          </a:p>
          <a:p/>
        </p:txBody>
      </p:sp>
      <p:sp>
        <p:nvSpPr>
          <p:cNvPr id="5" name="Text Placeholder 4"/>
          <p:cNvSpPr>
            <a:spLocks noGrp="1"/>
          </p:cNvSpPr>
          <p:nvPr>
            <p:ph type="body" idx="3"/>
          </p:nvPr>
        </p:nvSpPr>
        <p:spPr/>
        <p:txBody>
          <a:bodyPr/>
          <a:lstStyle/>
          <a:p>
            <a:r>
              <a:t>虚拟交换机技术</a:t>
            </a:r>
          </a:p>
        </p:txBody>
      </p:sp>
      <p:sp>
        <p:nvSpPr>
          <p:cNvPr id="6" name="Content Placeholder 5"/>
          <p:cNvSpPr>
            <a:spLocks noGrp="1"/>
          </p:cNvSpPr>
          <p:nvPr>
            <p:ph sz="half" idx="4"/>
          </p:nvPr>
        </p:nvSpPr>
        <p:spPr/>
        <p:txBody>
          <a:bodyPr/>
          <a:lstStyle/>
          <a:p>
            <a:r>
              <a:t>1.虚拟交换机技术可以在虚拟化环境中实现网络流量的灵活控制，提高了虚拟机的网络性能。</a:t>
            </a:r>
          </a:p>
          <a:p>
            <a:r>
              <a:t>2.虚拟交换机技术支持多种网络协议和功能，可以满足不同虚拟化场景的需求。</a:t>
            </a:r>
          </a:p>
          <a:p>
            <a:r>
              <a:t>3.随着云计算和虚拟化技术的发展，虚拟交换机技术需要进一步优化其性能和安全性。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网络虚拟化的架构和协议</a:t>
            </a:r>
          </a:p>
        </p:txBody>
      </p:sp>
      <p:sp>
        <p:nvSpPr>
          <p:cNvPr id="3" name="Subtitle 2"/>
          <p:cNvSpPr>
            <a:spLocks noGrp="1"/>
          </p:cNvSpPr>
          <p:nvPr>
            <p:ph type="subTitle" idx="1"/>
          </p:nvPr>
        </p:nvSpPr>
        <p:spPr/>
        <p:txBody>
          <a:bodyPr/>
          <a:lstStyle/>
          <a:p>
            <a:r>
              <a:t>网络虚拟化技术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网络虚拟化的架构和协议</a:t>
            </a:r>
          </a:p>
        </p:txBody>
      </p:sp>
      <p:sp>
        <p:nvSpPr>
          <p:cNvPr id="3" name="Text Placeholder 2"/>
          <p:cNvSpPr>
            <a:spLocks noGrp="1"/>
          </p:cNvSpPr>
          <p:nvPr>
            <p:ph type="body" idx="1"/>
          </p:nvPr>
        </p:nvSpPr>
        <p:spPr/>
        <p:txBody>
          <a:bodyPr/>
          <a:lstStyle/>
          <a:p>
            <a:r>
              <a:t>网络虚拟化架构</a:t>
            </a:r>
          </a:p>
        </p:txBody>
      </p:sp>
      <p:sp>
        <p:nvSpPr>
          <p:cNvPr id="4" name="Content Placeholder 3"/>
          <p:cNvSpPr>
            <a:spLocks noGrp="1"/>
          </p:cNvSpPr>
          <p:nvPr>
            <p:ph sz="half" idx="2"/>
          </p:nvPr>
        </p:nvSpPr>
        <p:spPr/>
        <p:txBody>
          <a:bodyPr/>
          <a:lstStyle/>
          <a:p>
            <a:r>
              <a:t>1.网络虚拟化架构是一种将物理网络资源虚拟化为多个逻辑网络的架构，可提高网络资源的利用率和灵活性。</a:t>
            </a:r>
          </a:p>
          <a:p>
            <a:r>
              <a:t>2.网络虚拟化架构包括虚拟化层、控制层和数据转发层，其中虚拟化层负责将物理资源映射为虚拟资源，控制层负责控制虚拟网络的行为，数据转发层负责数据的实际传输。</a:t>
            </a:r>
          </a:p>
          <a:p>
            <a:r>
              <a:t>3.网络虚拟化架构需要支持多租户、隔离性、可扩展性等特性，以满足不同应用场景的需求。</a:t>
            </a:r>
          </a:p>
          <a:p/>
        </p:txBody>
      </p:sp>
      <p:sp>
        <p:nvSpPr>
          <p:cNvPr id="5" name="Text Placeholder 4"/>
          <p:cNvSpPr>
            <a:spLocks noGrp="1"/>
          </p:cNvSpPr>
          <p:nvPr>
            <p:ph type="body" idx="3"/>
          </p:nvPr>
        </p:nvSpPr>
        <p:spPr/>
        <p:txBody>
          <a:bodyPr/>
          <a:lstStyle/>
          <a:p>
            <a:r>
              <a:t>网络虚拟化协议</a:t>
            </a:r>
          </a:p>
        </p:txBody>
      </p:sp>
      <p:sp>
        <p:nvSpPr>
          <p:cNvPr id="6" name="Content Placeholder 5"/>
          <p:cNvSpPr>
            <a:spLocks noGrp="1"/>
          </p:cNvSpPr>
          <p:nvPr>
            <p:ph sz="half" idx="4"/>
          </p:nvPr>
        </p:nvSpPr>
        <p:spPr/>
        <p:txBody>
          <a:bodyPr/>
          <a:lstStyle/>
          <a:p>
            <a:r>
              <a:t>1.网络虚拟化协议是实现网络虚拟化的关键技术之一，用于在虚拟化层和控制层之间进行通信和协商。</a:t>
            </a:r>
          </a:p>
          <a:p>
            <a:r>
              <a:t>2.常见的网络虚拟化协议包括VXLAN、NVGRE等，这些协议可以将虚拟网络的数据包封装在物理网络中传输。</a:t>
            </a:r>
          </a:p>
          <a:p>
            <a:r>
              <a:t>3.网络虚拟化协议需要支持多租户隔离、流量工程、故障恢复等特性，以保证虚拟网络的稳定性和性能。</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网络虚拟化的架构和协议</a:t>
            </a:r>
          </a:p>
        </p:txBody>
      </p:sp>
      <p:sp>
        <p:nvSpPr>
          <p:cNvPr id="3" name="Text Placeholder 2"/>
          <p:cNvSpPr>
            <a:spLocks noGrp="1"/>
          </p:cNvSpPr>
          <p:nvPr>
            <p:ph type="body" idx="1"/>
          </p:nvPr>
        </p:nvSpPr>
        <p:spPr/>
        <p:txBody>
          <a:bodyPr/>
          <a:lstStyle/>
          <a:p>
            <a:r>
              <a:t>SDN与网络虚拟化</a:t>
            </a:r>
          </a:p>
        </p:txBody>
      </p:sp>
      <p:sp>
        <p:nvSpPr>
          <p:cNvPr id="4" name="Content Placeholder 3"/>
          <p:cNvSpPr>
            <a:spLocks noGrp="1"/>
          </p:cNvSpPr>
          <p:nvPr>
            <p:ph sz="half" idx="2"/>
          </p:nvPr>
        </p:nvSpPr>
        <p:spPr/>
        <p:txBody>
          <a:bodyPr/>
          <a:lstStyle/>
          <a:p>
            <a:r>
              <a:t>1.SDN（软件定义网络）与网络虚拟化可以结合使用，SDN提供控制平面的集中化管理，网络虚拟化提供数据平面的灵活性和可扩展性。</a:t>
            </a:r>
          </a:p>
          <a:p>
            <a:r>
              <a:t>2.SDN与网络虚拟化的结合可以实现更加精细的网络流量控制和优化，提高网络资源利用率和应用程序性能。</a:t>
            </a:r>
          </a:p>
          <a:p>
            <a:r>
              <a:t>3.SDN与网络虚拟化的结合需要考虑到安全性、可靠性和扩展性等因素，以保证网络的稳定性和性能。</a:t>
            </a:r>
          </a:p>
          <a:p/>
        </p:txBody>
      </p:sp>
      <p:sp>
        <p:nvSpPr>
          <p:cNvPr id="5" name="Text Placeholder 4"/>
          <p:cNvSpPr>
            <a:spLocks noGrp="1"/>
          </p:cNvSpPr>
          <p:nvPr>
            <p:ph type="body" idx="3"/>
          </p:nvPr>
        </p:nvSpPr>
        <p:spPr/>
        <p:txBody>
          <a:bodyPr/>
          <a:lstStyle/>
          <a:p>
            <a:r>
              <a:t>网络虚拟化的发展趋势</a:t>
            </a:r>
          </a:p>
        </p:txBody>
      </p:sp>
      <p:sp>
        <p:nvSpPr>
          <p:cNvPr id="6" name="Content Placeholder 5"/>
          <p:cNvSpPr>
            <a:spLocks noGrp="1"/>
          </p:cNvSpPr>
          <p:nvPr>
            <p:ph sz="half" idx="4"/>
          </p:nvPr>
        </p:nvSpPr>
        <p:spPr/>
        <p:txBody>
          <a:bodyPr/>
          <a:lstStyle/>
          <a:p>
            <a:r>
              <a:t>1.随着云计算、大数据和人工智能等技术的不断发展，网络虚拟化将面临更多的挑战和机遇。</a:t>
            </a:r>
          </a:p>
          <a:p>
            <a:r>
              <a:t>2.未来网络虚拟化将更加注重智能化、自动化和安全性等方面的发展，提高虚拟网络的性能和可靠性。</a:t>
            </a:r>
          </a:p>
          <a:p>
            <a:r>
              <a:t>3.网络虚拟化将与5G、物联网等新兴技术相结合，拓展更加广泛的应用场景和商业模式。</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网络虚拟化的安全和隔离</a:t>
            </a:r>
          </a:p>
        </p:txBody>
      </p:sp>
      <p:sp>
        <p:nvSpPr>
          <p:cNvPr id="3" name="Subtitle 2"/>
          <p:cNvSpPr>
            <a:spLocks noGrp="1"/>
          </p:cNvSpPr>
          <p:nvPr>
            <p:ph type="subTitle" idx="1"/>
          </p:nvPr>
        </p:nvSpPr>
        <p:spPr/>
        <p:txBody>
          <a:bodyPr/>
          <a:lstStyle/>
          <a:p>
            <a:r>
              <a:t>网络虚拟化技术</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网络虚拟化的安全和隔离</a:t>
            </a:r>
          </a:p>
        </p:txBody>
      </p:sp>
      <p:sp>
        <p:nvSpPr>
          <p:cNvPr id="3" name="Text Placeholder 2"/>
          <p:cNvSpPr>
            <a:spLocks noGrp="1"/>
          </p:cNvSpPr>
          <p:nvPr>
            <p:ph type="body" idx="1"/>
          </p:nvPr>
        </p:nvSpPr>
        <p:spPr/>
        <p:txBody>
          <a:bodyPr/>
          <a:lstStyle/>
          <a:p>
            <a:r>
              <a:t>网络虚拟化安全挑战</a:t>
            </a:r>
          </a:p>
        </p:txBody>
      </p:sp>
      <p:sp>
        <p:nvSpPr>
          <p:cNvPr id="4" name="Content Placeholder 3"/>
          <p:cNvSpPr>
            <a:spLocks noGrp="1"/>
          </p:cNvSpPr>
          <p:nvPr>
            <p:ph sz="half" idx="2"/>
          </p:nvPr>
        </p:nvSpPr>
        <p:spPr/>
        <p:txBody>
          <a:bodyPr/>
          <a:lstStyle/>
          <a:p>
            <a:r>
              <a:t>1.虚拟化技术引入了新的安全威胁和挑战，包括虚拟化软件的安全漏洞、虚拟化环境的隔离问题等。</a:t>
            </a:r>
          </a:p>
          <a:p>
            <a:r>
              <a:t>2.虚拟化环境下的安全问题比传统网络环境更为复杂，需要采取更为严格的安全措施。</a:t>
            </a:r>
          </a:p>
          <a:p/>
        </p:txBody>
      </p:sp>
      <p:sp>
        <p:nvSpPr>
          <p:cNvPr id="5" name="Text Placeholder 4"/>
          <p:cNvSpPr>
            <a:spLocks noGrp="1"/>
          </p:cNvSpPr>
          <p:nvPr>
            <p:ph type="body" idx="3"/>
          </p:nvPr>
        </p:nvSpPr>
        <p:spPr/>
        <p:txBody>
          <a:bodyPr/>
          <a:lstStyle/>
          <a:p>
            <a:r>
              <a:t>虚拟化环境隔离技术</a:t>
            </a:r>
          </a:p>
        </p:txBody>
      </p:sp>
      <p:sp>
        <p:nvSpPr>
          <p:cNvPr id="6" name="Content Placeholder 5"/>
          <p:cNvSpPr>
            <a:spLocks noGrp="1"/>
          </p:cNvSpPr>
          <p:nvPr>
            <p:ph sz="half" idx="4"/>
          </p:nvPr>
        </p:nvSpPr>
        <p:spPr/>
        <p:txBody>
          <a:bodyPr/>
          <a:lstStyle/>
          <a:p>
            <a:r>
              <a:t>1.虚拟化环境隔离技术可以有效保护不同虚拟机之间的数据安全和隐私。</a:t>
            </a:r>
          </a:p>
          <a:p>
            <a:r>
              <a:t>2.常见的虚拟化环境隔离技术包括虚拟化防火墙、虚拟化网络安全组等。</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网络虚拟化的安全和隔离</a:t>
            </a:r>
          </a:p>
        </p:txBody>
      </p:sp>
      <p:sp>
        <p:nvSpPr>
          <p:cNvPr id="3" name="Text Placeholder 2"/>
          <p:cNvSpPr>
            <a:spLocks noGrp="1"/>
          </p:cNvSpPr>
          <p:nvPr>
            <p:ph type="body" idx="1"/>
          </p:nvPr>
        </p:nvSpPr>
        <p:spPr/>
        <p:txBody>
          <a:bodyPr/>
          <a:lstStyle/>
          <a:p>
            <a:r>
              <a:t>虚拟化安全技术发展趋势</a:t>
            </a:r>
          </a:p>
        </p:txBody>
      </p:sp>
      <p:sp>
        <p:nvSpPr>
          <p:cNvPr id="4" name="Content Placeholder 3"/>
          <p:cNvSpPr>
            <a:spLocks noGrp="1"/>
          </p:cNvSpPr>
          <p:nvPr>
            <p:ph sz="half" idx="2"/>
          </p:nvPr>
        </p:nvSpPr>
        <p:spPr/>
        <p:txBody>
          <a:bodyPr/>
          <a:lstStyle/>
          <a:p>
            <a:r>
              <a:t>1.随着网络虚拟化技术的不断发展，虚拟化安全技术也在不断演进和升级。</a:t>
            </a:r>
          </a:p>
          <a:p>
            <a:r>
              <a:t>2.未来虚拟化安全技术将更加注重自动化、智能化和协同化，提高虚拟化环境的安全性和可靠性。</a:t>
            </a:r>
          </a:p>
          <a:p/>
        </p:txBody>
      </p:sp>
      <p:sp>
        <p:nvSpPr>
          <p:cNvPr id="5" name="Text Placeholder 4"/>
          <p:cNvSpPr>
            <a:spLocks noGrp="1"/>
          </p:cNvSpPr>
          <p:nvPr>
            <p:ph type="body" idx="3"/>
          </p:nvPr>
        </p:nvSpPr>
        <p:spPr/>
        <p:txBody>
          <a:bodyPr/>
          <a:lstStyle/>
          <a:p>
            <a:r>
              <a:t>虚拟化安全标准与法规</a:t>
            </a:r>
          </a:p>
        </p:txBody>
      </p:sp>
      <p:sp>
        <p:nvSpPr>
          <p:cNvPr id="6" name="Content Placeholder 5"/>
          <p:cNvSpPr>
            <a:spLocks noGrp="1"/>
          </p:cNvSpPr>
          <p:nvPr>
            <p:ph sz="half" idx="4"/>
          </p:nvPr>
        </p:nvSpPr>
        <p:spPr/>
        <p:txBody>
          <a:bodyPr/>
          <a:lstStyle/>
          <a:p>
            <a:r>
              <a:t>1.虚拟化安全标准和法规对于保障虚拟化环境的安全性具有重要意义。</a:t>
            </a:r>
          </a:p>
          <a:p>
            <a:r>
              <a:t>2.未来需要进一步完善虚拟化安全标准和法规，加强监管和管理，提高虚拟化环境的安全水平。</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https://d.book118.com/906112004032010040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网络虚拟化的基本概念</vt:lpstr>
      <vt:lpstr> 网络虚拟化的基本概念</vt:lpstr>
      <vt:lpstr> 网络虚拟化的基本概念</vt:lpstr>
      <vt:lpstr> 网络虚拟化的基本概念</vt:lpstr>
      <vt:lpstr> 网络虚拟化的主要技术</vt:lpstr>
      <vt:lpstr> 网络虚拟化的主要技术</vt:lpstr>
      <vt:lpstr> 网络虚拟化的主要技术</vt:lpstr>
      <vt:lpstr> 网络虚拟化的主要技术</vt:lpstr>
      <vt:lpstr> 网络虚拟化的架构和协议</vt:lpstr>
      <vt:lpstr> 网络虚拟化的架构和协议</vt:lpstr>
      <vt:lpstr> 网络虚拟化的架构和协议</vt:lpstr>
      <vt:lpstr> 网络虚拟化的安全和隔离</vt:lpstr>
      <vt:lpstr> 网络虚拟化的安全和隔离</vt:lpstr>
      <vt:lpstr> 网络虚拟化的安全和隔离</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2024-09-06T09:44:49.917</cp:lastPrinted>
  <dcterms:created xsi:type="dcterms:W3CDTF">2024-09-06T01:44:49Z</dcterms:created>
  <dcterms:modified xsi:type="dcterms:W3CDTF">2024-09-06T01:44:52Z</dcterms:modified>
</cp:coreProperties>
</file>