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08BCC94-BB81-483A-B7E8-DD00A0490DC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460F4F-3BBB-429B-9ACA-87D229257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BB6BDB-D43C-48C4-837B-7FE14A692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6DB854-074D-4CFE-BE22-5945CF71E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6EC9A9-2A17-464A-BB03-9511FB616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59A998-864F-4AD2-B406-5DAAADD8D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0BEF92-FD57-4154-927D-27DCDED07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164DD8-41B3-4C5A-9C90-AEA9999B4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CAE30C-6E6E-4777-9A43-F180BDBC5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4A6971-F1E7-471E-A225-0ABE8AC80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B8070-3010-4AC6-829F-7F2C4C9B3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85F1B0-50CC-47E0-8378-14CDF99A2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110A835-E45F-4ED6-93D3-964DA0BCA47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5346D4A-A356-44F2-89AF-817C6BDE596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114211001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0" y="858600"/>
            <a:ext cx="1219176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学好自救，避免溺水风险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4453200" y="44856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674280" y="25416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2249640" y="193032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溺水的危险信号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自救技巧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溺水后的急救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学好自救，避免溺水风险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9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0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溺水风险概述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溺水是一种常见的不慎发生的意外事件，特别是在游泳、娱乐水域等场所。溺水是全球范围内导致伤亡的主要原因之一。溺水的危险性不容忽视，不仅可能导致个人伤亡，还可能带来不可挽回的家庭悲剧。学好自救，避免溺水风险至关重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溺水的危害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溺水会导致人体窒息，甚至引发心脏骤停，造成严重后果。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窒息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溺水的过程中，可能会出现短暂性抑制呼吸反射，意识丧失，导致人无法自救。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意识丧失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溺水的预防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0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学会游泳、救生等技能。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提高自我保护意识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不在未经监督的水域游泳，不进行超过自身能力的水上活动。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遵守安全规定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自救的重要性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自救是在发生危险时，自己采取必要措施保护自己的行为。在溺水情况下，自救能够最大限度地减少伤害。学会正确的自救技巧，能够在关键时刻挽救自己和他人的生命。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自救技巧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5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在水中突然遇险时，保持镇定，不要惊慌。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保持镇定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利用周围的救生设备或物品，提高自救能力。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寻找救生工具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及时高声呼救，吸引周围人的注意，寻求帮助。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呼救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第二步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寻找救生工具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第三步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呼救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第四步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保持自己在水中的漂浮状态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自救行动步骤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第一步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保持镇定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自救行动指南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在水中突发意外时，保持冷静，不要恐慌。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保持镇定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高声呼救，吸引他人的注意，争取更多救援时间。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进行呼救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尝试寻找周围的浮漂物或救生设备，提高自救的机会。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寻找救生工具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8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49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溺水的危险信号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溺水前的信号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溺水前可能会出现呛水感、无法正常呼吸、手脚无法动弹等情况。这些信号表明人已处于溺水的危险状态。此时应保持冷静，尽快采取自救措施。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溺水中的信号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溺水中可能出现的信号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意识丧失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溺水中可能出现的信号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无法呼吸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溺水中可能出现的信号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手脚无力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气短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可能的溺水后症状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疲惫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可能的溺水后症状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溺水后的信号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呕吐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可能的溺水后症状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溺水的影响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可能的后果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身体器官受损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可能的后果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心理创伤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自救措施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重要的自救步骤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保持冷静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重要的自救步骤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迅速寻求救援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重要的自救步骤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保持头部在水面上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2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203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自救技巧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游泳的自救技巧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在水中遇险时，掌握正确的游泳姿势和呼吸方法至关重要。学会蛙泳、自由泳等基本游泳技巧，可以提高自救能力，有效应对溺水风险。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1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2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使用救生器材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3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必备救生器材之一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救生圈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有效保障水上安全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救生衣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提供额外浮力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救生带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快速发出求救信号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呼救器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1" name="矩形: 圆角 1"/>
          <p:cNvSpPr/>
          <p:nvPr/>
        </p:nvSpPr>
        <p:spPr>
          <a:xfrm>
            <a:off x="104760" y="90000"/>
            <a:ext cx="11953440" cy="6665760"/>
          </a:xfrm>
          <a:prstGeom prst="roundRect">
            <a:avLst>
              <a:gd name="adj" fmla="val 5078"/>
            </a:avLst>
          </a:prstGeom>
          <a:solidFill>
            <a:srgbClr val="FDF3F1"/>
          </a:solidFill>
          <a:ln w="101600">
            <a:solidFill>
              <a:srgbClr val="003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3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浮木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在水中寻找可靠的浮木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保持与浮木的联系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6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岩石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借助岩石站立或抓住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岩石可以提供支撑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9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救生圈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利用救生圈作为支撑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保持与救生圈的联系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找寻支点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3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树枝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尽力抓住稳固的树枝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使用树枝作为浮力支点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https://d.book118.com/906114211001010102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138</Paragraphs>
  <Slides>21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学好自救，避免溺水风险</vt:lpstr>
      <vt:lpstr>目录</vt:lpstr>
      <vt:lpstr>第1章 简介</vt:lpstr>
      <vt:lpstr> </vt:lpstr>
      <vt:lpstr>溺水的危害</vt:lpstr>
      <vt:lpstr>溺水的预防</vt:lpstr>
      <vt:lpstr> </vt:lpstr>
      <vt:lpstr>自救技巧</vt:lpstr>
      <vt:lpstr>自救行动步骤</vt:lpstr>
      <vt:lpstr>自救行动指南</vt:lpstr>
      <vt:lpstr>第二章 溺水的危险信号</vt:lpstr>
      <vt:lpstr> </vt:lpstr>
      <vt:lpstr>溺水中的信号</vt:lpstr>
      <vt:lpstr>溺水后的信号</vt:lpstr>
      <vt:lpstr>溺水的影响</vt:lpstr>
      <vt:lpstr>自救措施</vt:lpstr>
      <vt:lpstr>第3章 自救技巧</vt:lpstr>
      <vt:lpstr> </vt:lpstr>
      <vt:lpstr>使用救生器材</vt:lpstr>
      <vt:lpstr>找寻支点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2024-09-26T16:49:47.202</cp:lastPrinted>
  <dcterms:created xsi:type="dcterms:W3CDTF">2024-09-26T08:49:47Z</dcterms:created>
  <dcterms:modified xsi:type="dcterms:W3CDTF">2024-09-26T08:49:49Z</dcterms:modified>
</cp:coreProperties>
</file>