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9A969-53BE-4CF1-92D0-B517D7BCD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36CF7-246D-4B6B-92B0-BEEB1D58C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11B5A-1A00-4FF9-8EDA-0E9C7744C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74965-6636-4B57-82A8-CF926330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3ED6B-E12B-4157-947F-4C52E985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234F1-A0FB-4BB9-A722-775C5A84B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430FA-74D1-4360-BFD9-865752AF6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9E8CE-616E-415D-8FA0-A4BA32BB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2C889-A848-4605-9EF4-94FB68FA3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5F681-7F20-4AEF-8522-84F6D7E2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0B509-176B-4B52-91F6-C2C3A8EE2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15024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社会过程研究方法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社会过程研究方法论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社会过程研究的主要方法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社会过程研究中的伦理问题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社会过程研究的应用领域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社会过程研究的挑战与前景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社会过程研究概述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社会过程是指社会系统中各个组成部分之间相互作用、相互影响所形成的动态变化过程。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随着社会科学的发展，对社会现象的研究逐渐从静态转向动态，从单一因素转向多因素综合分析，社会过程研究逐渐成为社会科学研究的重要方向。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揭示社会现象背后的动态变化过程，探究社会系统的运行机制和演化规律。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有助于深入理解社会现象的本质和规律，为政策制定和实践提供科学依据，推动社会科学的发展。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近年来，国内学者在社会过程研究领域取得了显著进展，涉及社会学、经济学、政治学等多个学科领域，形成了一批具有影响力的研究成果。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国外学者在社会过程研究领域具有深厚的学术积淀，形成了多种理论和方法体系，如社会网络分析、复杂系统理论等，为社会过程研究提供了有力支持。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社会过程研究方法论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实证主义方法论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基于实证主义哲学，强调客观性和可验证性，通过定量研究方法来揭示社会现象的因果关系。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解释主义方法论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基于解释主义哲学，强调主观性和理解性，通过定性研究方法来深入探究社会现象背后的意义、动机和情境。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批判理论方法论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基于批判理论，强调对社会现象的批判性反思和揭示不平等、权力关系等深层次问题，通过批判性研究方法来推动社会变革。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根据研究目的和问题类型，选择适当的研究类型，如实验研究、调查研究、案例研究等。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提出明确的研究假设，即关于社会现象之间关系的预测或解释。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确定研究样本的选择方法和标准，以确保样本的代表性和可靠性。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运用统计分析和定性分析方法对收集到的数据进行处理和分析，以验证研究假设并得出研究结论。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数据可视化与报告撰写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将分析结果以图表、表格等形式进行可视化呈现，并撰写研究报告，以便更好地传达研究发现和意义。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根据研究设计和假设，选择适当的数据收集方法，如问卷调查、访谈、观察等。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社会过程研究的主要方法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田野调查法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田野调查法是一种通过深入实地，对研究对象进行长期、系统的观察和调查，以获取第一手资料的研究方法。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强调在自然情境下进行研究，注重研究者的亲身体验和参与，以及与被研究者的互动。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确定研究主题和目的、选择调查地点、进行初步调查、制定详细调查计划、实施调查、整理和分析资料、撰写调查报告。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深度访谈法是一种通过与被研究者进行深入、细致的交流，了解其观点、态度、经历和感受等的研究方法。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以被研究者为中心，强调对其主观世界的理解和解释，注重访谈过程中的互动和反馈。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确定研究目的和问题、选择访谈对象、制定访谈提纲、进行访谈、整理和分析访谈资料、撰写研究报告。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深度访谈法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确定研究主题和目的、选择观察场所和对象、制定观察计划、实施观察、记录和分析观察资料、撰写研究报告。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参与观察法是一种研究者深入到研究对象的生活或工作环境中，以参与者的身份进行观察和研究的方法。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强调研究者的亲身体验和参与，注重从被研究者的角度理解其行为和意义。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参与观察法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https://d.book118.com/906115024154010053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2024-09-20T13:42:14.494</cp:lastPrinted>
  <dcterms:created xsi:type="dcterms:W3CDTF">2024-09-20T05:42:14Z</dcterms:created>
  <dcterms:modified xsi:type="dcterms:W3CDTF">2024-09-20T05:42:16Z</dcterms:modified>
</cp:coreProperties>
</file>