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1C91D-6C07-451B-A8DC-299E8C2E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DCDE-005A-40F9-A8AD-BD70BD22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AC271-39E5-4B71-BF15-758A6886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CD152-97A6-4F6C-8C30-15A820EF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216BA-F6B3-4E97-B21D-01D4006C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2EA20-0003-4FE2-9B20-F5F5F5557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A3F984-9899-46F6-9CA7-848739E1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239D2-3BEE-4994-A3CC-1FDFA682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D7F97-7B79-414C-BC20-53856EA4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77AE-7421-4D29-885F-4BEFA66E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3BB9A-9F6F-456C-8F3E-0354CA9A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001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幼儿园主题环境创设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主题环境创设的反思与展望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主题环境创设的资源与工具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主题环境创设的评估与改进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主题环境创设概述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幼儿园主题环境创设是指根据幼儿园教育目标和幼儿发展需要，结合幼儿的兴趣和特点，利用各种资源创设具有主题性、教育性、生活性、参与性的室内外环境。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主题环境创设具有目的性、整体性、互动性和动态性，它能够为幼儿提供丰富多彩的学习和生活体验，促进幼儿的全面发展。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11" r="152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通过创设主题环境，引导幼儿观察、思考、探索，促进其认知能力的发展。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促进幼儿认知发展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多样化的主题环境能够激发幼儿的好奇心和求知欲，培养其主动学习和探索的精神。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激发幼儿学习兴趣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在主题环境创设中，幼儿需要与同伴、教师合作，共同完成任务，从而培养其社会性行为和合作精神。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培养幼儿社会性行为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优美的主题环境能够提高幼儿的审美能力，培养其创造力和表现力。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提高幼儿审美能力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主题环境创设的重要性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主题环境创设的原则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74" r="171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主题环境创设应紧密结合教育目标，为幼儿提供有益的学习经验和机会。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在主题环境创设中，应充分考虑安全因素，确保幼儿的人身安全和心理健康。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主题环境创设应符合幼儿的年龄特点和发展水平，满足其兴趣和需求。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主题环境应随着幼儿的发展和季节的变化而不断更新和调整，保持其新鲜感和吸引力。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主题环境创设的实践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选择符合幼儿年龄特点、兴趣和需要的主题，同时考虑教育价值和可行性。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主题选择的原则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主题的更新与拓展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动物、植物、季节、节日、交通工具等，这些主题能够激发幼儿的好奇心和探索欲望。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定期更新主题，以保持幼儿的兴趣和参与度，同时可以根据实际情况对主题进行拓展和延伸。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对创设的环境进行评价，根据实际情况进行调整和完善。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实施布置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组织幼儿参与布置，发挥他们的想象力和创造力。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根据设计方案准备相应的材料和道具。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主题构思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根据幼儿的兴趣和需要，确定主题内容和目标。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设计主题环境创设的方案，包括布局、色彩、材料等。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主题环境创设的步骤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主题环境创设的方法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利用墙面进行主题相关的装饰，如绘画、手工制作等。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设置与主题相关的活动区域，提供相应的道具和材料。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利用三维空间进行布置，如悬挂、搭设等。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设置与幼儿互动的设施或道具，如触摸墙、互动游戏等。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墙面装饰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区域布置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立体布置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主题环境创设的案例分析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激发兴趣、认知教育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情感培养、爱护动物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通过引导幼儿参与动物主题的活动，如模仿动物声音、表演动物故事等，培养幼儿的情感和同情心，让他们更加爱护动物，尊重生命。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通过布置各种动物图案、玩具和图书，营造一个充满动物元素的室内环境，激发幼儿对动物的兴趣和好奇心，同时进行认知教育，帮助幼儿认识各种动物及其特点。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主题一：动物世界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https://d.book118.com/906120010043010045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2024-09-13T23:17:06.737</cp:lastPrinted>
  <dcterms:created xsi:type="dcterms:W3CDTF">2024-09-13T15:17:06Z</dcterms:created>
  <dcterms:modified xsi:type="dcterms:W3CDTF">2024-09-13T15:17:08Z</dcterms:modified>
</cp:coreProperties>
</file>