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DF6997-0EDE-4CAD-A376-4A51DA5064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B8270C-D057-4F0E-A0AB-40CD0CD3F3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C60021-BCB7-4F42-A637-6A930FC282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F0F1CF-126B-41B9-8D63-C9E4EF6167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1F0ADDB-48D3-44B0-8340-5D812B7DDA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BB65BA2-D4E4-4641-90D6-C20BD21A5E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95F8FE6-2A78-4963-99F9-FE0F92FD82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B64440-1CF7-46E1-AB89-EA7F704299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D1B689-8C92-439E-BB98-3B4E38E56C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3924B6-5174-480E-990A-077ED11F57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E47BC8-F70A-476C-8FB5-FB9CD2252F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6121044223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计算机职业规划书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自我认知与定位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教育背景与提升计划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工作经验与成果展示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求职策略与技巧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职业发展路径规划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通过职业规划，可以明确个人的职业目标和发展方向，避免盲目跟风和随意选择。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明确职业目标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204" r="9204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提升职业竞争力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648" r="1464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实现个人价值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417" r="134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职业规划有助于个人了解自身优势和不足，从而有针对性地进行学习和提升，增强职业竞争力。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通过职业规划，个人可以更好地发挥自身潜力，实现个人价值，同时为企业和社会做出贡献。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职业规划的目的和意义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0828" r="20828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随着数字化、智能化的加速发展，计算机行业规模不断扩大，涵盖硬件、软件、网络、人工智能等多个领域。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行业规模持续扩大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计算机行业是一个技术密集型行业，新技术、新产品不断涌现，为行业发展提供了源源不断的动力。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技术创新不断涌现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随着行业的快速发展，计算机领域对人才的需求不断增长，尤其是高端人才和复合型人才备受青睐。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人才需求日益增长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计算机行业正与其他行业进行深度融合，如互联网+、智能制造、智慧城市等，为行业发展带来新的机遇和挑战。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跨界融合成为趋势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计算机行业现状及发展趋势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自我认知与定位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306" r="13306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编程与算法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对计算机编程和算法设计有浓厚兴趣，善于通过编程解决复杂问题。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网络技术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对计算机网络技术有深入了解，熟悉网络协议和网络安全。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数据分析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具备数据分析能力和数据可视化技能，善于从海量数据中提取有价值的信息。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个人兴趣爱好与特长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编程语言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熟练掌握Python、Java、C等编程语言，具备扎实的编程基础。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数据结构与算法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熟悉常见数据结构和算法，如链表、树、图、动态规划等。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数据库技术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熟悉关系型数据库（如MySQL、Oracle）和非关系型数据库（如MongoDB、Redis）。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软件开发工具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熟练使用Git、Docker、IDE（如PyCharm、Visual Studio Code）等软件开发工具。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计算机技能掌握情况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948" b="694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职业发展目标设定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短期目标（1-2年）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提升编程技能，积累项目经验，争取获得知名IT企业的实习机会。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中期目标（3-5年）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在某一技术领域形成自己的专长，如大数据、人工智能等，获得技术主管或项目经理职位。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长期目标（5年以上）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成为行业专家或技术领袖，推动技术创新和应用发展，实现个人职业价值和社会价值的双重提升。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教育背景与提升计划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实践经验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参与过多个项目实践，包括Web应用开发、大数据分析等。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学历背景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本科/硕士学历，计算机科学与技术专业。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技能掌握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熟练掌握Java、Python等编程语言，具备数据库管理、算法设计与分析等能力。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当前教育背景分析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硕士/博士深造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计划在未来2-3年内攻读硕士/博士学位，提升学术水平和研究能力。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在线课程学习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利用业余时间学习在线课程，如机器学习、深度学习等，保持技术更新。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参加技术研讨会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定期参加国内外计算机技术研讨会，了解行业前沿动态和技术趋势。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继续教育计划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专业认证考试准备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确定认证目标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根据职业发展规划，确定需要考取的专业认证，如Oracle Certified Professional、Cisco Certified Network Associate等。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学习备考计划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制定详细的学习计划，包括学习时间、学习内容、练习题和模拟考试等。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参加培训课程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参加专业认证考试的培训课程，系统学习相关知识和技能。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考试报名与参加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提前了解考试报名时间和地点，按时完成报名并参加考试。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工作经验与成果展示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实习时间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2022.07 - 2022.12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实习公司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XX科技有限公司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实习岗位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软件开发实习生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收获与成长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通过实习，我深入了解了软件开发流程，掌握了实际项目开发和团队协作的技巧，提升了自己的编程能力和问题解决能力。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主要职责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参与软件开发项目，编写代码，进行单元测试，协助团队完成项目任务。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实习经历及收获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https://d.book118.com/906121044223010043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2024-09-11T22:39:52.551</cp:lastPrinted>
  <dcterms:created xsi:type="dcterms:W3CDTF">2024-09-11T14:39:52Z</dcterms:created>
  <dcterms:modified xsi:type="dcterms:W3CDTF">2024-09-11T14:39:54Z</dcterms:modified>
</cp:coreProperties>
</file>