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C0FD6-273E-414D-8DAB-3618229F7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ECE14-3AA6-4119-A977-25513A052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F465D-3353-4A24-9120-39DDD90A7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62291-2810-4B77-9DD4-FAAB9F0A8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C3F3BE-D879-4934-879B-6D335E32B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E4D978-F323-456E-8CE0-BA286D52A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176A18-18CB-4C73-8E81-3ED67592E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F10DC-73EC-47BD-B0DF-6781FF365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2AEF1-E9EC-4D53-9E6E-F06481033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F01E3-E537-463B-A2F8-5687C5D8A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EB3D5-F9BC-4118-AF94-C1761A174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22232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加油站安全管理手册：防患于未然安全可靠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加油站安全管理制度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加油站安全设施与装备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加油站作业安全规程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加油站危险源识别与风险评估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加油站应急预案与演练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加油站事故案例分析与教训吸取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通过本手册的实施，促进加油站建立健全的安全管理体系，提高安全管理水平，增强应对突发事件的能力。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提升安全管理水平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本手册旨在为加油站提供全面、系统的安全管理指南，确保加油站日常运营的安全可靠。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保障加油站安全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随着加油站业务的不断发展和外部环境的变化，加油站面临的安全风险也在不断增加。本手册帮助加油站识别、评估和控制风险，确保员工和顾客的安全。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应对风险挑战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加油站员工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安全检查和评估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611" r="96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056" r="60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手册使用范围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本手册适用于加油站的全体员工，包括管理人员、操作人员、销售人员等，必须熟悉并遵守本手册中的各项规定。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本手册可作为加油站安全培训的教材，帮助员工了解和掌握安全知识和技能。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本手册还可作为安全检查和评估的依据，对加油站的安全状况进行定期检查和评估，确保各项安全措施得到有效执行。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加油站安全管理制度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加油站应明确各级管理人员和操作人员的安全职责，形成“层层负责、人人有责”的安全责任体系。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明确安全责任人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加油站应与员工签订安全责任书，明确双方的安全权利和义务，提高员工的安全意识和责任感。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签订安全责任书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定期对加油站的安全工作进行考核，对表现优秀的员工给予奖励，对违反安全规定的员工进行惩罚。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定期考核与奖惩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安全责任制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加油站应每日进行安全巡查，检查设备设施、消防设施、油品存储等方面是否存在安全隐患。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每日巡查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针对加油站的重要环节和关键设备，定期开展专项检查，如油罐区、加油机、电气设备等。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在节假日前，加油站应进行全面的安全检查，确保节假日期间的安全运营。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对新员工进行安全培训，使其了解加油站的安全规定和操作规程，掌握必要的安全技能和知识。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125" b="14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4167" b="14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定期对在岗员工进行安全培训，提高其安全意识和操作技能，确保员工能够熟练掌握应急处理措施。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在岗员工培训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加油站应定期组织员工进行安全演练，提高员工的应急处置能力和协同作战能力。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安全演练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加油站安全设施与装备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每个加油站都应配备足够数量的灭火器，并定期进行检查和维护，确保其处于良好状态。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加油站应设置消防栓，并确保其水源充足，以便在紧急情况下使用。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安装火灾自动报警系统，以便在火灾发生时及时发现并采取措施。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火灾自动报警系统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消防器材及设施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防雷设施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加油站应安装防雷设施，如避雷针、避雷带等，以保护建筑物和设备免受雷电的危害。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安全警示标识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在加油站内设置明显的安全警示标识，提醒员工和顾客注意安全事项。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加油站应采取防静电措施，如设置静电接地装置、穿戴防静电工作服等，以防止静电引发火灾或爆炸。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安全防护装置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紧急疏散通道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确保加油站内有明显的紧急疏散通道标识，并保持通道畅通无阻，以便在紧急情况下快速疏散人员。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应急照明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加油站应配备应急照明设备，如应急灯、手电筒等，以便在停电或其他紧急情况下提供照明。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设置急救箱，内备常用急救药品和器材，以便在发生意外伤害时进行初步救治。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紧急救援设备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加油站作业安全规程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检查油罐车安全状况，核对油品信息，确保卸油设备和工具完好。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卸油前准备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严格遵守卸油操作规程，防止跑、冒、滴、漏，确保卸油过程中人员和设备安全。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卸油过程监控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清理现场，检查设备复位情况，做好记录。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卸油后处理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卸油作业安全规程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https://d.book118.com/906122232050010044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2024-09-12T14:18:54.238</cp:lastPrinted>
  <dcterms:created xsi:type="dcterms:W3CDTF">2024-09-12T06:18:54Z</dcterms:created>
  <dcterms:modified xsi:type="dcterms:W3CDTF">2024-09-12T06:18:56Z</dcterms:modified>
</cp:coreProperties>
</file>