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39799-71E3-4D2C-99B3-FF5D65CC6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01ADD-AF88-47D8-809B-D3B593BC1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2F087-9647-46EE-BE8B-441CA8192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6B54FD-D41F-4B37-B5FE-072857818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4DF453-8984-482E-9EAD-FE32B89F7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43F799-854D-4032-A1CB-5A9B6E784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A5E485-9986-4AB3-A364-1DC2E5284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166397-8C82-45AE-BDB0-AF4665D8B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EFC053-7C5F-4FBE-988A-9C7D2D5CE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A01BD-4323-4582-9E9B-AB8055446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55D2A-9E07-4153-8AB3-B480AB437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12303421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数据的收集与整理单元小结七年级数学上册北师大版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数据的收集与整理概述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数据收集与整理中的注意事项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数据收集与整理在实际生活中的应用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单元小结与回顾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数据的收集与整理概述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099" r="350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数据收集是统计学的基础，是了解和分析实际情况、制定决策的重要依据。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明确调查问题，确定调查对象，选择合适的调查方法，以获取准确、可靠的数据。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数据收集的意义和目的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数据整理是对收集到的原始数据进行加工处理，使之系统化、条理化，以符合统计分析的需要。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数据整理能够简化数据，提高数据质量，使之更易于分析和解释；同时，整理后的数据能够更直观地反映实际情况，为决策提供支持。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数据整理的定义和作用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数据收集是数据整理的前提和基础，没有收集到足够、准确的数据，就无法进行有效的整理。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相互依存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数据整理能够反过来指导数据收集，通过对已收集数据的分析，可以发现数据收集过程中存在的问题和不足，从而优化数据收集方案，提高数据质量。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数据收集与整理是数据分析的两个重要环节，只有两者紧密配合，才能共同完成数据分析任务，为决策提供有力支持。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共同完成数据分析任务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全面调查是对需要调查的对象进行逐个调查的方法。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优缺点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适用于调查对象数量相对较少，且需要全面、准确掌握数据的情况。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优点是能够获取全面、准确的数据；缺点是调查成本较高，且可能需要较长时间。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全面调查法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82" r="3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11" b="11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抽样调查法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抽样调查是从需要调查的对象中，按照一定方法选取部分进行调查，并根据调查结果推断总体情况的方法。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适用于调查对象数量较多，无法进行全面调查，且对调查精度要求不是非常高的情况。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优缺点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优点是调查成本较低，速度较快；缺点是可能存在抽样误差，无法完全反映总体情况。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问卷调查是通过设计问卷，向被调查者发放并收集数据的方法。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516" b="3516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990" r="1499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适用于需要大量收集被调查者意见、看法等数据的情况。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优点是能够标准化、量化地收集数据；缺点是被调查者可能存在回答不真实、不完整等问题。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优缺点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实地调查是到现场进行观察、记录以收集数据的方法。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适用于需要了解现场实际情况、环境等数据的情况。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优点是能够直接获取现场数据，较为真实可靠；缺点是调查成本较高，且可能受到现场环境等因素的限制。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优缺点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实地调查法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数据整理步骤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审核数据准确性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核实数据是否真实、准确，有无错误或异常值。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审核数据完整性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检查数据是否齐全，有无遗漏或重复。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筛选有效数据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根据研究目的和任务，筛选出符合要求的有效数据。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数据审核与筛选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根据数据的性质和特征，将数据分成不同的组或类别。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对分组后的数据进行编码，便于计算机处理和分析。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数据编码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制定统一的编码规范，确保数据的一致性和可比性。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编码规范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数据分组与编码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7202" b="720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图表解读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正确解读图表信息，分析数据分布特征和规律。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数据汇总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对编码后的数据进行汇总，计算各组数据的频数、频率等指标。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图表制作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根据数据汇总结果，制作适当的统计图表，如条形图、折线图、饼图等。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数据汇总与图表制作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https://d.book118.com/906123034210010053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2024-09-20T15:41:40.716</cp:lastPrinted>
  <dcterms:created xsi:type="dcterms:W3CDTF">2024-09-20T07:41:40Z</dcterms:created>
  <dcterms:modified xsi:type="dcterms:W3CDTF">2024-09-20T07:41:42Z</dcterms:modified>
</cp:coreProperties>
</file>