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CE5BF-1DD8-4443-BE6D-CD26F819C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F22A8-5872-4387-958E-067B81380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89283-6A4D-4D12-87ED-87EBD8271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42B2F-4DA4-4542-9588-143D724E0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39DEAF-A1FC-4ADE-BFF6-B3B93B047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4EF54B-CF0F-4B36-9A0E-EB6ECAFB7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6F12B1-14A2-4AC1-BC50-23A97ED53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F5805-CDDA-4CE7-9B0A-029955C35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1E839-955E-413B-A7C5-0A38D191F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FA401-88E1-4125-B37B-ED473B7E2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74585-34EA-4BFC-873D-2B1686FA4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2304023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手术技能的提升与操作流程优化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手术技能提升与操作流程优化的实施策略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手术技能提升与操作流程优化的效果评估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提高手术效率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通过优化手术操作流程，减少不必要的步骤和浪费，提高手术整体效率。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降低手术风险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规范的手术操作流程有助于减少手术过程中的错误和失误，从而降低手术风险。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优化手术操作流程可以改善患者的手术体验，提高患者满意度。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手术技能的提升和操作流程的优化是提高医疗质量的重要途径，有助于提高手术成功率和患者生存率。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不断的手术技能提升和操作流程优化是推动医学发展的重要动力，有助于推动新技术和新方法的应用。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具备高超手术技能和优化操作流程的医院在医疗市场上更具竞争力，能够吸引更多的患者和医疗资源。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增强医院竞争力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手术技能提升与操作流程优化的重要性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563" b="95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手术基础知识掌握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解剖学知识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深入了解人体各部位的结构、功能和相互关系，为手术操作提供准确的理论依据。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手术器械识别与使用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熟悉各种手术器械的名称、用途和使用方法，确保在手术过程中能够正确、迅速地选用合适的器械。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手术步骤与流程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掌握各类手术的基本步骤和操作流程，明确手术过程中的关键点和注意事项。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通过模拟训练和实际操作，熟练掌握手术基本操作技能，如切开、止血、缝合等。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基本操作技能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精细操作技巧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针对特定手术类型，进行精细操作技巧的训练，如显微手术操作、腔镜手术技巧等。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培养在手术过程中遇到突发情况时的应急处理能力，如处理出血、抢救休克等。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手术操作技巧训练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学习国内外经典复杂手术案例，分析其手术难点、解决方案和手术效果，积累处理复杂问题的经验。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经典案例剖析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观看高水平手术团队的手术视频，学习其手术技巧、团队协作和沟通技巧等方面的优点。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手术视频观摩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通过模拟复杂手术场景进行实战演练，提高在实际手术中应对复杂情况的能力。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实战模拟演练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复杂手术案例学习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培养与团队成员之间的默契和协作精神，明确各自在手术过程中的角色和职责。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学习有效的沟通技巧和方法，与团队成员保持顺畅的沟通，确保手术过程的顺利进行。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625" r="2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在面对手术过程中的压力和挑战时，保持冷静和自信，积极寻求团队成员的支持和帮助。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应对压力与挑战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操作流程优化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向患者详细解释手术过程、预期效果及可能的风险，确保患者充分理解并签署知情同意书。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完善的术前评估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对患者进行全面的身体检查，准确评估手术风险，制定个性化的手术方案。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高效的术前准备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提前安排手术时间、手术室及所需设备，确保手术所需物品齐全、设备完好。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术前准备流程优化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密切的团队协作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主刀医生、助手、护士等紧密配合，确保手术过程顺畅、高效。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严格的无菌操作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遵循无菌原则，确保手术器械、敷料等无菌，降低术后感染风险。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精细的手术操作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根据手术方案，精确进行手术操作，减少组织损伤，提高手术效果。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术中操作流程优化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细致的术后观察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密切观察患者生命体征、伤口情况等，及时发现并处理异常情况。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合理的术后治疗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根据患者病情，制定个性化的术后治疗方案，促进患者快速康复。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完善的术后随访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定期对患者进行随访，了解恢复情况，提供必要的指导和帮助。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术后处理流程优化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https://d.book118.com/906123040234010040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2024-09-07T12:57:46.984</cp:lastPrinted>
  <dcterms:created xsi:type="dcterms:W3CDTF">2024-09-07T04:57:47Z</dcterms:created>
  <dcterms:modified xsi:type="dcterms:W3CDTF">2024-09-07T04:57:49Z</dcterms:modified>
</cp:coreProperties>
</file>