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6E209-CAA9-4803-A6F7-4289A05B9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4C2E8-2CE3-4307-BAD2-D1D925914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35B9D-9A4F-4590-87FE-0495A685B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CC7081-5C3A-4186-A2C7-8D426199B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2B7CBC-B688-4728-B0F5-1E6EF1386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4C8744-D57C-4E5D-9415-70D9412C1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8B256C-051B-4399-9507-FBAF28E80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36F48-E275-4B0A-A1F0-DD8D4E854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6AE25-16BF-41CB-886D-BED75CB6F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65971-B007-4CB7-A3D6-0A246DFA6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779F5-80DC-43D3-9007-B91DAE89F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12502413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康乐服务与管理》项目二康乐部组织管理\n## 1.康乐部组织结构与岗位设置\n### 1.1康乐部组织结构的设计与优化\n### 1.2康乐部岗位的职责与分工\n### 1.3康乐部人员配置与招聘策略\n## 2.康乐部管理制度与流程\n### 2.1康乐部管理制度的制定与执行\n### 2.2康乐部服务流程的优化与改进\n### 2.3康乐部员工考核与激励措施\n## 3.康乐部服务质量监控与提升\n### 3.1康乐部服务质量标准的制定与实施\n### 3.2康乐部服务质量监控体系的建立与完善\n### 3.3康乐部服务质量提升策略与方法\n## 4.康乐部团队建设与企业文化培育\n### 4.1康乐部团队建设的目标与策略\n### 4.2康乐部企业文化的传承与发扬\n### 4.3康乐部员工培训与个人发展\n## 5.康乐部经营策略与创新发展\n### 5.1康乐部市场定位与经营策略的选择\n### 5.2康乐部创新发展的方向与路径\n### 5.3康乐部持续改进与追求卓越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400"/>
              <a:t>《康乐服务与管理》项目二康乐部组织管理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康乐部组织结构与岗位设置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6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设计康乐部组织结构的基本原则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明确部门目标与职责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考虑组织结构的高效与灵活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注重部门间的协同与沟通</a:t>
                </a:r>
                <a:endParaRPr/>
              </a:p>
            </p:txBody>
          </p:sp>
          <p:sp>
            <p:nvSpPr>
              <p:cNvPr id="17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康乐部组织结构的设计方案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设立总经理领导下的管理层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分设不同业务部门，如销售部、人事部、财务部等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设立专业的康乐项目小组，如健身、游泳、棋牌等</a:t>
                </a:r>
                <a:endParaRPr/>
              </a:p>
            </p:txBody>
          </p:sp>
          <p:sp>
            <p:nvSpPr>
              <p:cNvPr id="17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康乐部组织结构的优化方法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定期评估组织结构的有效性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根据业务需求调整部门设置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加强部门间的协同与沟通机制</a:t>
                </a:r>
                <a:endParaRPr/>
              </a:p>
            </p:txBody>
          </p:sp>
          <p:sp>
            <p:nvSpPr>
              <p:cNvPr id="18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康乐部组织结构的设计与优化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康乐部总经理的职责与分工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制定部门发展战略与目标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监控部门运营与财务状况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负责部门内部的组织建设与人力资源管理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康乐部业务部门经理的职责与分工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制定部门业务计划与目标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监控部门业务运营情况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负责部门内部的人员管理与培训</a:t>
                </a:r>
                <a:endParaRPr/>
              </a:p>
            </p:txBody>
          </p:sp>
          <p:pic>
            <p:nvPicPr>
              <p:cNvPr id="19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康乐项目小组负责人的职责与分工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负责项目的运营与管理工作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监控项目服务质量与满意度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负责项目内部的人员管理与培训</a:t>
                </a:r>
                <a:endParaRPr/>
              </a:p>
            </p:txBody>
          </p:sp>
          <p:pic>
            <p:nvPicPr>
              <p:cNvPr id="19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康乐部岗位的职责与分工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根据业务需求配置人员数量与结构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考虑员工的专业技能与综合素质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注重员工的工作经验与背景</a:t>
                </a:r>
                <a:endParaRPr/>
              </a:p>
            </p:txBody>
          </p:sp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康乐部人员配置的基本原则</a:t>
                </a:r>
                <a:endParaRPr/>
              </a:p>
            </p:txBody>
          </p:sp>
        </p:grpSp>
        <p:grpSp>
          <p:nvGrpSpPr>
            <p:cNvPr id="20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制定详细的招聘计划与流程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通过多种渠道招聘人才，如网络招聘、校园招聘、猎头公司等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设计严格的面试与选拔流程，确保招聘到合适的人才</a:t>
                </a:r>
                <a:endParaRPr/>
              </a:p>
            </p:txBody>
          </p:sp>
          <p:sp>
            <p:nvSpPr>
              <p:cNvPr id="20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康乐部招聘策略的制定与实施</a:t>
                </a:r>
                <a:endParaRPr/>
              </a:p>
            </p:txBody>
          </p:sp>
        </p:grpSp>
        <p:grpSp>
          <p:nvGrpSpPr>
            <p:cNvPr id="21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建立完善的员工培训体系，提高员工业务能力与服务水平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制定合理的考核标准与流程，激励员工不断提升自我</a:t>
                </a:r>
                <a:endParaRPr/>
              </a:p>
            </p:txBody>
          </p:sp>
          <p:sp>
            <p:nvSpPr>
              <p:cNvPr id="21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康乐部员工培训与考核体系</a:t>
                </a:r>
                <a:endParaRPr/>
              </a:p>
            </p:txBody>
          </p:sp>
        </p:grpSp>
      </p:grpSp>
      <p:pic>
        <p:nvPicPr>
          <p:cNvPr id="21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康乐部人员配置与招聘策略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康乐部管理制度与流程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康乐部管理制度的制定原则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遵循国家法律法规与行业标准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结合部门实际情况，制定具有针对性的管理制度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注重管理制度的公平性与激励性</a:t>
                </a:r>
                <a:endParaRPr/>
              </a:p>
            </p:txBody>
          </p:sp>
          <p:sp>
            <p:nvSpPr>
              <p:cNvPr id="22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康乐部管理制度的具体内容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员工考勤与休假制度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财务管理制度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业务运营与服务质量管理制度</a:t>
                </a:r>
                <a:endParaRPr/>
              </a:p>
            </p:txBody>
          </p:sp>
          <p:sp>
            <p:nvSpPr>
              <p:cNvPr id="23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康乐部管理制度的执行与监督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加强员工对管理制度的培训与了解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设立专门的监督机构，确保管理制度的严格执行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定期评估管理制度的实施效果，进行调整与优化</a:t>
                </a:r>
                <a:endParaRPr/>
              </a:p>
            </p:txBody>
          </p:sp>
          <p:sp>
            <p:nvSpPr>
              <p:cNvPr id="23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康乐部管理制度的制定与执行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康乐部服务流程的现状分析</a:t>
                </a:r>
                <a:endParaRPr/>
              </a:p>
            </p:txBody>
          </p:sp>
          <p:sp>
            <p:nvSpPr>
              <p:cNvPr id="24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深入了解现有服务流程，找出存在的问题与不足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分析服务流程中的瓶颈与低效环节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收集客户反馈，了解客户对服务流程的需求与期望</a:t>
                </a:r>
                <a:endParaRPr/>
              </a:p>
            </p:txBody>
          </p:sp>
        </p:grpSp>
        <p:grpSp>
          <p:nvGrpSpPr>
            <p:cNvPr id="24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康乐部服务流程的优化方案</a:t>
                </a:r>
                <a:endParaRPr/>
              </a:p>
            </p:txBody>
          </p:sp>
          <p:sp>
            <p:nvSpPr>
              <p:cNvPr id="24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针对存在的问题与不足，提出具体的优化措施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优化服务流程，提高服务效率与质量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加强服务流程的协同与沟通机制，确保流程顺畅进行</a:t>
                </a:r>
                <a:endParaRPr/>
              </a:p>
            </p:txBody>
          </p:sp>
        </p:grpSp>
        <p:grpSp>
          <p:nvGrpSpPr>
            <p:cNvPr id="24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康乐部服务流程的改进措施</a:t>
                </a:r>
                <a:endParaRPr/>
              </a:p>
            </p:txBody>
          </p:sp>
          <p:sp>
            <p:nvSpPr>
              <p:cNvPr id="24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定期评估服务流程的优化效果，进行持续改进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引入先进的服务流程管理工具与技巧，提高流程管理水平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鼓励员工提出改进建议，共同参与服务流程的优化与改进</a:t>
                </a:r>
                <a:endParaRPr/>
              </a:p>
            </p:txBody>
          </p:sp>
        </p:grpSp>
      </p:grpSp>
      <p:pic>
        <p:nvPicPr>
          <p:cNvPr id="24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康乐部服务流程的优化与改进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康乐部员工考核体系的建立</a:t>
                </a:r>
                <a:endParaRPr/>
              </a:p>
            </p:txBody>
          </p:sp>
          <p:sp>
            <p:nvSpPr>
              <p:cNvPr id="25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设定明确的考核目标与标准，确保考核的公正性与客观性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采用多元化的考核方法，如量化指标、360度评价等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定期进行员工考核，了解员工的工作表现与成长情况</a:t>
                </a:r>
                <a:endParaRPr/>
              </a:p>
            </p:txBody>
          </p:sp>
        </p:grpSp>
        <p:grpSp>
          <p:nvGrpSpPr>
            <p:cNvPr id="25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康乐部员工激励策略的制定</a:t>
                </a:r>
                <a:endParaRPr/>
              </a:p>
            </p:txBody>
          </p:sp>
          <p:sp>
            <p:nvSpPr>
              <p:cNvPr id="26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设计具有针对性的激励措施，如薪酬、晋升、奖励等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充分考虑员工的实际需求与期望，提高激励效果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建立完善的激励制度，确保激励措施的公平与透明</a:t>
                </a:r>
                <a:endParaRPr/>
              </a:p>
            </p:txBody>
          </p:sp>
        </p:grpSp>
        <p:grpSp>
          <p:nvGrpSpPr>
            <p:cNvPr id="26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康乐部员工考核与激励的实施与反馈</a:t>
                </a:r>
                <a:endParaRPr/>
              </a:p>
            </p:txBody>
          </p:sp>
          <p:sp>
            <p:nvSpPr>
              <p:cNvPr id="26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加强员工对考核与激励制度的了解与认可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定期收集员工反馈，不断优化考核与激励措施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通过考核与激励，激发员工的工作积极性与创造力</a:t>
                </a:r>
                <a:endParaRPr/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康乐部员工考核与激励措施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康乐部服务质量监控与提升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康乐部服务质量标准的制定原则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遵循国家法律法规与行业标准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结合部门实际情况，制定具有针对性的服务质量标准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注重服务质量标准的公平性与客观性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康乐部服务质量标准的内容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服务态度与礼仪标准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服务技能与专业水平标准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服务效率与质量标准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康乐部服务质量标准的实施与监督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加强员工对服务质量标准的培训与了解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设立专门的监督机构，确保服务质量标准的严格执行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定期评估服务质量标准的实施效果，进行调整与优化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康乐部服务质量标准的制定与实施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https://d.book118.com/906125024133010051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《康乐服务与管理》项目二康乐部组织管理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2024-09-17T09:37:19.211</cp:lastPrinted>
  <dcterms:created xsi:type="dcterms:W3CDTF">2024-09-17T01:37:19Z</dcterms:created>
  <dcterms:modified xsi:type="dcterms:W3CDTF">2024-09-17T01:37:21Z</dcterms:modified>
</cp:coreProperties>
</file>