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62321-03BB-47CE-B827-F2D64334E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BFFA1-B9DE-4609-89BF-1A3CD1FF7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B626A-D9AA-42E0-AAAE-7F9B1C144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7847A-8A05-461F-9666-93A52810B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FECFE7-4EF8-491E-8EBA-239FCBE59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1EC1A1-BE0F-46AA-AC32-6E3567846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297309-ACE4-493B-9D99-B8097B119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43BBA-7725-4715-9163-E18EA998E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089E1-4EE2-469D-A9FB-6D18E7751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08875-0CAB-43FE-91AA-21869055D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C42AB-66D7-43B7-98B2-22B6AB579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25043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管理体系审核的流程控制和流程优化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流程控制关键环节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管理体系审核是对组织的管理体系进行全面、系统的检查和评估，以确定其是否符合既定的标准、政策、程序和法规要求。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旨在确保组织的管理体系有效运行，提高组织的绩效和合规性，识别改进机会，并为持续改进提供基础。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包括内部审核、外部审核（如第二方审核和第三方审核）以及专项审核等。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覆盖组织的所有部门、职能和层次，以及管理体系涉及的所有活动、过程和资源。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审核类型与范围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42" r="130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审核准备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审核实施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审核报告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审核后续活动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审核流程简介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确定审核目标、范围、准则和计划，组建审核组，准备审核工作文件等。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编制审核报告，记录审核发现、结论和建议，并将其提交给相关管理层。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通过现场观察、访谈、文件审查等方式收集证据，对管理体系的符合性、有效性和适宜性进行评估。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包括纠正措施的跟踪验证、审核结果的利用以及审核过程的改进等。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流程控制关键环节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根据管理体系要求，确定审核的具体目标和覆盖的范围。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明确审核目的和范围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结合企业实际情况，制定详细的审核计划，包括审核时间、地点、人员等。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制定审核计划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根据审核计划，合理分配审核组成员，并明确各自的任务和职责。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审核组分配与任务明确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审核计划制定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审核员培训与选拔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对审核员进行专业培训，确保其具备相应的审核能力和素质。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审核工具与资料准备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准备必要的审核工具，如检查表、记录表等，并收集相关法规、标准等资料。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与被审核方进行充分沟通，明确审核要求和配合事项，确保审核顺利进行。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审核资源准备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375" r="19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召开首次会议，介绍审核目的、范围、计划等，并确认审核安排。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首次会议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现场审核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审核发现记录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末次会议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按照审核计划，对被审核方的管理体系进行现场审核，包括文件审查、现场观察、访谈等。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详细记录审核过程中的发现，包括符合项和不符合项，以及改进建议等。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召开末次会议，通报审核结果，确认不符合项和改进措施，并确定后续跟进计划。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现场审核实施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根据审核发现和结论，编制审核报告，包括审核概述、符合性评价、不符合项分析、改进建议等。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审核报告编制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对审核报告进行内部审核和批准，确保报告内容准确、客观、公正。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报告审核与批准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将审核报告发布给相关方，包括被审核方、管理层等，并跟进其反馈和处理情况。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报告发布与传递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将审核过程中产生的所有资料进行整理、归档，以备后续查阅和使用。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审核资料归档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审核报告编制与发布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流程优化策略与方法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全面梳理和了解当前管理体系审核的各个环节和步骤。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识别现有流程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找出影响审核效率和效果的关键因素和瓶颈环节。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分析流程瓶颈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根据分析结果，明确流程优化的目标和方向。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确定改进方向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流程诊断与分析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制定优化方案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针对诊断出的问题，设计具体的优化措施和改进方案。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完善方案细节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对方案进行细化和完善，明确实施步骤和时间节点。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评估方案可行性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对优化方案进行全面评估，确保其可操作性和实施效果。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优化方案设计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方案实施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按照优化方案进行具体实施，确保各项措施得到有效落实。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效果监测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对实施过程进行持续监测，及时发现问题并进行调整。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评估总结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对实施效果进行综合评估，总结经验教训，为后续改进提供参考。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实施与效果评估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https://d.book118.com/906125043144010051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2024-09-17T13:15:09.850</cp:lastPrinted>
  <dcterms:created xsi:type="dcterms:W3CDTF">2024-09-17T05:15:09Z</dcterms:created>
  <dcterms:modified xsi:type="dcterms:W3CDTF">2024-09-17T05:15:12Z</dcterms:modified>
</cp:coreProperties>
</file>