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203098-581E-4607-BE82-959E71676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3DDE5-7967-4FB5-A141-A86151A04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1CBD6B-5C41-4442-872C-102BF16DC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1C94C0-29FB-4EF2-B907-6FE56F41A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8A6F3B-4E63-436C-8A7B-FD798767C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FCAC4E-C471-44C3-8423-D32E6E460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0C6A96-53BE-4FE2-B11D-C120E7C6C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1A6C05-2938-4DFB-8DB3-E84D897B0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8FBBCD-510F-45D7-A290-40FAB7021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7732B4-BAD3-4EBD-AF96-157E0E5A1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5CE839-7F28-4A39-B4B6-E0E5203D4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13000200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消防安全知识培训\n## 1.消防安全基本概念及重要性\n### 1.1消防安全的定义与目标\n### 1.2火灾的分类与等级\n### 1.3消防安全的重要性及意义\n## 2.火灾的预防与排查\n### 2.1火灾的成因及预防措施\n### 2.2火灾隐患排查方法与技巧\n### 2.3火灾预防的日常管理与维护\n## 3.火场应急疏散与逃生技巧\n### 3.1火场应急疏散的基本原则与要求\n### 3.2火场逃生的方法与技巧\n### 3.3火场应急疏散的演练与培训\n## 4.火灾的初期扑救与现场保护\n### 4.1火灾初期扑救的基本方法与步骤\n### 4.2火灾现场的保护与清理\n### 4.3火灾初期扑救的注意事项与技巧\n## 5.消防安全设施与器材的使用\n### 5.1消防安全设施的种类与作用\n### 5.2消防安全器材的使用方法与注意事项\n### 5.3消防安全设施与器材的维护与管理\n## 6.消防安全制度与法规\n### 6.1消防安全制度的制定与实施\n### 6.2消防安全法规的介绍与解读\n### 6.3消防安全制度与法规的执行与监督\n## 7.消防安全教育与培训\n### 7.1消防安全教育的目标与内容\n### 7.2消防安全培训的方法与技巧\n### 7.3消防安全教育与培训的评估与改进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/>
              <a:t>消防安全知识培训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1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2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消防安全基本概念及重要性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消防安全的定义与目标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7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消防安全是指通过预防和控制火灾，保障人们的生命财产安全，维护社会稳定的活动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预防火灾：通过采取有效措施，降低火灾发生的概率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控制火灾：在火灾发生时，迅速采取有效措施，将火灾损失降到最低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保障生命财产安全：确保火灾发生时，人员能够安全疏散，财产安全得到保护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维护社会稳定：减少火灾带来的社会影响，维护社会秩序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消防安全的目标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降低火灾发生率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提高火灾扑救成功率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减少火灾损失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提高人们的消防安全意识和自救能力</a:t>
            </a:r>
            <a:endParaRPr/>
          </a:p>
        </p:txBody>
      </p:sp>
      <p:cxnSp>
        <p:nvCxnSpPr>
          <p:cNvPr id="27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火灾的分类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按照燃烧物质的性质分类：A、B、C、D、E类火灾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按照火灾发生的原因分类：电气火灾、化学火灾、烟花爆竹火灾等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火灾的等级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一般火灾：造成3人以下死亡，或者10人以下重伤，或者1000万元以下直接财产损失的火灾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较大火灾：造成3人以上10人以下死亡，或者10人以上50人以下重伤，或者1000万元以上5000万元以下直接财产损失的火灾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重大火灾：造成10人以上30人以下死亡，或者50人以上100人以下重伤，或者5000万元以上1亿元以下直接财产损失的火灾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特大火灾：造成30人以上死亡，或者100人以上重伤，或者1亿元以上直接财产损失的火灾</a:t>
            </a:r>
            <a:endParaRPr/>
          </a:p>
        </p:txBody>
      </p:sp>
      <p:sp>
        <p:nvSpPr>
          <p:cNvPr id="2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火灾的分类与等级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消防安全的重要性</a:t>
                </a:r>
                <a:endParaRPr/>
              </a:p>
            </p:txBody>
          </p:sp>
          <p:sp>
            <p:nvSpPr>
              <p:cNvPr id="28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保护人们的生命财产安全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维护社会稳定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促进经济发展</a:t>
                </a:r>
                <a:endParaRPr/>
              </a:p>
            </p:txBody>
          </p:sp>
          <p:sp>
            <p:nvSpPr>
              <p:cNvPr id="28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消防安全的重要意义</a:t>
                </a:r>
                <a:endParaRPr/>
              </a:p>
            </p:txBody>
          </p:sp>
          <p:sp>
            <p:nvSpPr>
              <p:cNvPr id="29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提高人们的消防安全意识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普及消防安全知识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提高火灾预防和扑救能力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减少火灾损失</a:t>
                </a:r>
                <a:endParaRPr/>
              </a:p>
            </p:txBody>
          </p:sp>
          <p:sp>
            <p:nvSpPr>
              <p:cNvPr id="29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01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02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火灾的预防与排查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火灾的成因及预防措施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火灾的成因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电气原因：电线短路、电器故障等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人为原因：纵火、烟蒂未熄灭等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自然原因：雷击、高温等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化学原因：化学品泄漏、燃烧等</a:t>
                </a:r>
                <a:endParaRPr/>
              </a:p>
            </p:txBody>
          </p:sp>
          <p:pic>
            <p:nvPicPr>
              <p:cNvPr id="31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火灾的预防措施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加强电气设施的安全管理，定期检查电线、电器等设施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提高人们的消防安全意识，遵守消防安全规定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加强对易燃易爆物品的管理，避免火灾事故发生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建立完善的消防安全制度，加强消防安全培训和演练</a:t>
                </a:r>
                <a:endParaRPr/>
              </a:p>
            </p:txBody>
          </p:sp>
          <p:pic>
            <p:nvPicPr>
              <p:cNvPr id="3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火灾隐患排查方法与技巧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2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火灾隐患排查方法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定期检查消防设施，确保其完好有效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定期开展消防安全检查，及时发现火灾隐患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加强消防安全知识培训，提高人们的火灾防范意识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建立火灾隐患排查机制，鼓励群众参与火灾隐患排查</a:t>
                </a:r>
                <a:endParaRPr/>
              </a:p>
            </p:txBody>
          </p:sp>
          <p:pic>
            <p:nvPicPr>
              <p:cNvPr id="3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火灾隐患排查技巧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了解火灾隐患的种类和特点，提高排查针对性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注重细节，不放过任何可能的火灾隐患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定期对火灾隐患进行分析和评估，采取相应的整改措施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建立火灾隐患排查数据库，便于分析和整改</a:t>
                </a:r>
                <a:endParaRPr/>
              </a:p>
            </p:txBody>
          </p:sp>
          <p:pic>
            <p:nvPicPr>
              <p:cNvPr id="3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3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3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火灾预防的日常管理</a:t>
                </a:r>
                <a:endParaRPr/>
              </a:p>
            </p:txBody>
          </p:sp>
          <p:sp>
            <p:nvSpPr>
              <p:cNvPr id="3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制定消防安全管理制度，明确职责和任务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定期组织消防安全检查，及时发现和整改火灾隐患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加强消防安全知识培训，提高人们的火灾防范意识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建立火灾应急预案，提高火灾应急处理能力</a:t>
                </a:r>
                <a:endParaRPr/>
              </a:p>
            </p:txBody>
          </p:sp>
          <p:sp>
            <p:nvSpPr>
              <p:cNvPr id="33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火灾预防的维护</a:t>
                </a:r>
                <a:endParaRPr/>
              </a:p>
            </p:txBody>
          </p:sp>
          <p:sp>
            <p:nvSpPr>
              <p:cNvPr id="34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定期检查和维护消防设施，确保其完好有效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对易燃易爆物品进行严格管理，避免火灾事故发生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加强对重点场所和部位的消防管理，降低火灾风险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建立消防安全信息平台，实现火灾预防信息的共享和沟通</a:t>
                </a:r>
                <a:endParaRPr/>
              </a:p>
            </p:txBody>
          </p:sp>
          <p:sp>
            <p:nvSpPr>
              <p:cNvPr id="34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火灾预防的日常管理与维护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火场应急疏散与逃生技巧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火场应急疏散的基本原则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保持冷静，迅速判断火场状况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优先疏散受火势威胁最大的人员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充分利用周围消防设施，进行自救和互救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有组织、有秩序地进行疏散，避免混乱和拥挤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火场应急疏散的要求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熟悉火场应急疏散路线和安全出口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掌握火场应急疏散的基本方法和技巧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保持疏散通道畅通，不堵塞安全出口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火灾现场不贪恋财物，以生命安全为重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火场应急疏散的基本原则与要求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火场逃生的方法与技巧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火场逃生的方法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使用楼梯疏散：避免使用电梯，选择最近的安全出口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利用消防通道疏散：选择消防通道，避免火源和烟雾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封闭火源：关闭门窗，隔断火源和烟雾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信号求救：使用手电筒、手机等发出求救信号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火场逃生的技巧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趴身前行：降低烟雾和有毒气体的吸入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湿巾捂鼻：过滤烟雾中的有毒气体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遮盖身体：避免火焰直接烧伤皮肤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团结互助：互相帮助，共同逃生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火场应急疏散的演练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定期组织火场应急疏散演练，提高人们的疏散能力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模拟真实火场环境，检验疏散预案的有效性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加强火场应急疏散的宣传和教育，提高人们的消防安全意识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火场应急疏散的培训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传授火场应急疏散的基本知识和技巧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分析火场应急疏散的典型案例，总结经验教训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开展火场应急疏散的实操培训，提高人们的自救和互救能力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火场应急疏散的演练与培训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0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61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62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火灾的初期扑救与现场保护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6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火灾初期扑救的基本方法</a:t>
                </a:r>
                <a:endParaRPr/>
              </a:p>
            </p:txBody>
          </p:sp>
          <p:sp>
            <p:nvSpPr>
              <p:cNvPr id="6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灭火器的使用：选择合适的灭火器，按照使用方法进行灭火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灭火毯的使用：将灭火毯覆盖在火源上，隔绝空气，扑灭火源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水灭火：用水进行灭火，注意保护电器设备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沙土灭火：用沙土覆盖火源，隔绝空气，扑灭火源</a:t>
                </a:r>
                <a:endParaRPr/>
              </a:p>
            </p:txBody>
          </p:sp>
          <p:sp>
            <p:nvSpPr>
              <p:cNvPr id="6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火灾初期扑救的步骤</a:t>
                </a:r>
                <a:endParaRPr/>
              </a:p>
            </p:txBody>
          </p:sp>
          <p:sp>
            <p:nvSpPr>
              <p:cNvPr id="7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保持冷静，迅速判断火源位置和火势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选择合适的扑救方法，进行扑救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密切观察火源情况，防止火势蔓延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如火势无法扑灭，立即撤离现场，并报警</a:t>
                </a:r>
                <a:endParaRPr/>
              </a:p>
            </p:txBody>
          </p:sp>
          <p:sp>
            <p:nvSpPr>
              <p:cNvPr id="7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火灾初期扑救的基本方法与步骤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https://d.book118.com/906130002004010054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消防安全知识培训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2024-09-20T23:26:16.479</cp:lastPrinted>
  <dcterms:created xsi:type="dcterms:W3CDTF">2024-09-20T15:26:16Z</dcterms:created>
  <dcterms:modified xsi:type="dcterms:W3CDTF">2024-09-20T15:26:18Z</dcterms:modified>
</cp:coreProperties>
</file>