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6192E-578D-47C6-99F9-11D71B471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88253-59FA-4C45-BAA6-68FEBF901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8A73C-C3FD-4A19-AD7D-60B2E174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527E4-2A64-4F6E-BAB2-8A6F93BA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742BD4-7550-444E-A28F-8F459CF28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47C52-8792-423B-B41E-C654C106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D3461-4847-4601-9549-3EDE0CE9F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5AF23-EA89-4019-A542-3DE0138D6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1490D-2DF7-4D98-BA1F-D50EF495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01470-3985-4F1E-A67C-B60CFD2EA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96969-779A-497D-89C0-195BCA6EF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30022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子宫全切护理查房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了解患者对手术的担忧、焦虑等情绪，评估患者的心理状况。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协助患者调整心态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向患者及家属解释手术的必要性、手术过程及注意事项，鼓励患者表达自己的感受，给予心理支持。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帮助患者调整心态，树立信心，积极配合手术。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了解患者的身体状况，评估是否适合手术。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指导患者术前饮食，避免进食过多难以消化的食物，以免在手术中发生意外。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指导患者术前保持良好的生活习惯，如保证充足的睡眠、避免过度劳累等。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术前生活指导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进行必要的实验室检查，如血常规、尿常规、肝肾功能等，了解患者的身体状况。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进行心电图检查，了解患者的心脏状况，确保手术安全。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根据患者的具体情况，可能需要进行其他相关检查，如超声检查、CT检查等。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经腹部手术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通过腹部切口进行子宫全切手术，通常采用腹腔镜或开腹手术方式。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经阴道手术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通过阴道进行子宫全切手术，适用于有严重盆腔粘连或多次腹部手术史的患者。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机器人辅助手术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利用机器人技术辅助进行子宫全切手术，具有操作精准、创伤小等优点。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对患者进行全身麻醉或硬膜外麻醉，确保患者在手术过程中无痛感。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根据手术方式选择合适的切口位置，切开腹壁暴露子宫。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清洗手术区域，逐层缝合腹壁切口，确保伤口愈合良好。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对手术区域进行严格的消毒，以减少感染的风险。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将子宫与周围组织分离，切断子宫韧带和血管，将子宫取出体外。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切开腹壁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切除子宫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缝合伤口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在手术过程中采取措施预防并发症的发生，如预防血栓形成、感染等。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确保患者呼吸道畅通，及时吸出口腔和呼吸道内的分泌物。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在手术过程中密切监测患者的生命体征，包括心率、血压、呼吸等。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根据手术失血量和患者情况，进行适当的输血和输液治疗，以维持血液循环稳定。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输血与输液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https://d.book118.com/906130022205010044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2024-09-13T06:26:14.919</cp:lastPrinted>
  <dcterms:created xsi:type="dcterms:W3CDTF">2024-09-12T22:26:14Z</dcterms:created>
  <dcterms:modified xsi:type="dcterms:W3CDTF">2024-09-12T22:26:16Z</dcterms:modified>
</cp:coreProperties>
</file>