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B1464-8359-45E1-8586-BC30D849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69932-E2C4-407D-AF53-9B1AE6FA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CA2B7-E3DC-4F09-8CA2-E78EF651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E49EF-4205-4AD3-A0EC-554048A21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D92F3-B736-4D8A-8059-0DF653A7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E55A9-9A45-4AE6-9355-4B175CE41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0D6A9-909B-4CE0-9B65-C95B0204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D0253-0B0D-4989-BF32-07BCD500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01C39-0C11-42F3-B8D6-02B60C7B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3C059-D18B-41D7-BDD7-6A15EB86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6D3CB-533D-473E-91D4-CFCC6331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3401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导论护理健康教育PPT\n## 1.护理健康教育的概念与重要性\n### 1.1护理健康教育的定义与目标\n### 1.2护理健康教育的重要性及原因\n### 1.3护理健康教育在健康管理中的作用\n## 2.护理健康教育的基本原则与方法\n### 2.1护理健康教育的基本原则\n### 2.2护理健康教育的主要方法\n### 2.3护理健康教育的实施策略与技巧\n## 3.护理健康教育的评估与反馈\n### 3.1护理健康教育的评估方法与标准\n### 3.2护理健康教育的效果评价与反馈\n### 3.3护理健康教育的持续改进与优化\n## 4.护理健康教育在不同人群中的应用\n### 4.1儿童护理健康教育\n### 4.2青少年护理健康教育\n### 4.3成年护理健康教育\n### 4.4老年护理健康教育\n## 5.护理健康教育在特殊环境下的应用\n### 5.1医院环境下的护理健康教育\n### 5.2社区环境下的护理健康教育\n### 5.3家庭环境下的护理健康教育\n### 5.4工作环境下的护理健康教育\n## 6.护理健康教育的发展趋势与挑战\n### 6.1护理健康教育的未来发展趋势\n### 6.2护理健康教育面临的挑战与问题\n### 6.3应对护理健康教育挑战的策略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导论护理健康教育PPT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护理健康教育是指通过有计划、有组织、有系统的教育活动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提高患者及其家属的健康素养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帮助他们掌握基本的健康知识和技能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促进健康行为的形成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促进身心健康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护理健康教育的服务对象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患者及其家属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社会公众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护理健康教育的定义与目标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护理健康教育的重要性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提高患者及其家属的健康素养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护理健康教育的原因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人们对健康的需求不断增加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健康教育资源不足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护理健康教育在健康管理中的作用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促进身心健康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护理健康教育对健康管理的贡献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提高患者及其家属的健康素养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护理健康教育的基本原则与方法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0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304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循序渐进原则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互动性原则</a:t>
                </a:r>
                <a:endParaRPr/>
              </a:p>
            </p:txBody>
          </p:sp>
        </p:grpSp>
        <p:grpSp>
          <p:nvGrpSpPr>
            <p:cNvPr id="307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根据患者及其家属的需求制定教育计划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考虑患者的年龄、性别、文化背景等因素</a:t>
                </a:r>
                <a:endParaRPr/>
              </a:p>
            </p:txBody>
          </p:sp>
        </p:grpSp>
        <p:grpSp>
          <p:nvGrpSpPr>
            <p:cNvPr id="310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教育内容与生活实际紧密结合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教授患者实用的健康知识和技能</a:t>
                </a:r>
                <a:endParaRPr/>
              </a:p>
            </p:txBody>
          </p:sp>
        </p:grpSp>
        <p:grpSp>
          <p:nvGrpSpPr>
            <p:cNvPr id="313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循序渐进原则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教育活动分阶段进行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逐步提高患者的健康素养</a:t>
                </a:r>
                <a:endParaRPr/>
              </a:p>
            </p:txBody>
          </p:sp>
        </p:grpSp>
        <p:grpSp>
          <p:nvGrpSpPr>
            <p:cNvPr id="316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鼓励患者及其家属参与教育活动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促进医患之间的沟通与互动</a:t>
                </a:r>
                <a:endParaRPr/>
              </a:p>
            </p:txBody>
          </p:sp>
        </p:grpSp>
      </p:grpSp>
      <p:sp>
        <p:nvSpPr>
          <p:cNvPr id="319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0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3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护理健康教育的基本原则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27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endParaRPr/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护理健康教育的主要方法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0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由专业医护人员进行讲解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内容包括疾病知识、健康生活方式等</a:t>
                </a:r>
                <a:endParaRPr/>
              </a:p>
            </p:txBody>
          </p:sp>
        </p:grpSp>
        <p:grpSp>
          <p:nvGrpSpPr>
            <p:cNvPr id="333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医护人员进行操作示范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患者及其家属观察学习</a:t>
                </a:r>
                <a:endParaRPr/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示范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6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患者及其家属分享经验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共同讨论健康问题</a:t>
                </a:r>
                <a:endParaRPr/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讨论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9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患者及其家属模拟实际情境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锻炼健康行为</a:t>
                </a:r>
                <a:endParaRPr/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角色扮演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护理健康教育的主要方法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护理健康教育的实施策略与技巧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评价教育效果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用易懂的语言进行讲解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创造轻松愉快的学习氛围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鼓励患者及其家属提问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调整教育内容和速度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护理健康教育的评估与反馈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护理健康教育的评估方法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护理健康教育的评估标准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健康知识掌握程度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健康行为形成情况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健康状况改善程度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护理健康教育的评估方法与标准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护理健康教育的效果评价与反馈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疾病发生率降低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健康素养提升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护理健康教育的反馈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了解患者及其家属的需求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调整教育计划和方法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持续改进护理健康教育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护理健康教育的持续改进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根据评估和反馈结果进行调整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优化教育计划和方法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提高教育效果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护理健康教育的优化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创新教育形式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护理健康教育的持续改进与优化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护理健康教育在不同人群中的应用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https://d.book118.com/906134012223010051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导论护理健康教育PPT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2024-09-17T21:47:13.907</cp:lastPrinted>
  <dcterms:created xsi:type="dcterms:W3CDTF">2024-09-17T13:47:13Z</dcterms:created>
  <dcterms:modified xsi:type="dcterms:W3CDTF">2024-09-17T13:47:15Z</dcterms:modified>
</cp:coreProperties>
</file>