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01664-605A-40E1-A1D3-EB260E79D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EA6DC-3276-4841-9A22-F3D8447DC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68592-F2E4-4B28-8980-55DACA912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05F2B-6154-4498-BEA6-667E60AD8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1E9D8D-7EAF-43B2-B9FE-BB6F390DB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EF5587-3E77-4AC6-9100-289C67B2A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427DBA-883E-4D44-A01D-370D4D2F5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23BAE-EBB6-4DC9-9114-5D96B5C77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83DE3-E1A2-4805-88FC-D6D854818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C22A2-9396-48DF-B887-5D481A4CA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0E1C0-D6F6-4541-89C0-93368138E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420451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成本会计与资源消耗会计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资源消耗会计概述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成本会计与资源消耗会计的联系与区别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成本会计的实际应用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资源消耗会计的实际应用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成本会计的定义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成本会计是一种对企业生产经营过程中所发生的成本进行归集、分配和计算的会计方法。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它通过对企业资源的投入和产出进行量化和记录，为企业提供有关成本信息，帮助管理层做出决策。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直接成本会计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关注生产过程中的直接材料和直接人工成本。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作业成本会计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基于作业成本法，将间接费用分配到产品或服务中，提供更准确的成本信息。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间接成本会计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处理生产过程中的间接费用，如制造费用和管理费用。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成本会计的分类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通过比较实际成本与预算或标准成本，对企业的业绩进行评价。</a:t>
            </a:r>
          </a:p>
        </p:txBody>
      </p:sp>
      <p:sp>
        <p:nvSpPr>
          <p:cNvPr id="6" name="Freeform 6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提供有关产品定价、生产决策、资源利用等方面的成本信息。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通过分析成本数据，发现并解决浪费和低效问题，降低企业成本。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提供准确的成本信息，帮助企业进行成本控制、决策制定和业绩评价。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对企业生产经营过程中所发生的成本进行归集、分配和计算。</a:t>
            </a:r>
          </a:p>
        </p:txBody>
      </p:sp>
      <p:cxnSp>
        <p:nvCxnSpPr>
          <p:cNvPr id="29" name="Connector 29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2" name="AutoShape 42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5" name="AutoShape 45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5" name="AutoShape 5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TextBox 7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成本会计的目标与功能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资源消耗会计概述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资源消耗会计的定义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资源消耗会计是一种成本管理方法，旨在通过识别和计量资源消耗来提高企业效率和盈利能力。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它通过将资源消耗与成本对象（如产品、服务或客户）相关联，提供了一种有效的成本分配机制。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提供了一种灵活的成本管理工具，可以根据企业的特定需求进行调整。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强调资源消耗的直接计量和成本分配。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关注资源消耗与成本对象之间的关系，以更准确地反映成本。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资源消耗会计的特点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资源消耗会计的应用范围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适用于各种行业和规模的企业，特别是那些需要精细成本管理以支持决策制定和改进的企业。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可用于评估产品成本、服务成本和客户成本，以及优化企业内部的资源利用。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有助于企业识别和消除不必要的资源消耗，提高效率和盈利能力。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成本会计与资源消耗会计的联系与区别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核算对象一致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两者都关注企业的资源消耗，即成本会计主要关注企业生产过程中的资源消耗，而资源消耗会计则更广泛地关注企业各种资源（包括非生产资源）的消耗。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信息披露目的相同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两者都是为了向企业内部管理者提供有关资源消耗和成本的信息，帮助管理者做出决策。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https://d.book118.com/906142045142010051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2024-09-17T12:16:40.264</cp:lastPrinted>
  <dcterms:created xsi:type="dcterms:W3CDTF">2024-09-17T04:16:40Z</dcterms:created>
  <dcterms:modified xsi:type="dcterms:W3CDTF">2024-09-17T04:16:42Z</dcterms:modified>
</cp:coreProperties>
</file>