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9"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1" r:id="rId34"/>
  </p:sldIdLst>
  <p:sldSz cx="12192000" cy="6858000"/>
  <p:notesSz cx="6858000" cy="9144000"/>
  <p:custDataLst>
    <p:tags r:id="rId3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tags" Target="tags/tag320.xml" /><Relationship Id="rId36" Type="http://schemas.openxmlformats.org/officeDocument/2006/relationships/presProps" Target="presProps.xml" /><Relationship Id="rId37" Type="http://schemas.openxmlformats.org/officeDocument/2006/relationships/viewProps" Target="viewProps.xml" /><Relationship Id="rId38" Type="http://schemas.openxmlformats.org/officeDocument/2006/relationships/theme" Target="theme/theme1.xml" /><Relationship Id="rId39"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6.xml" /><Relationship Id="rId11" Type="http://schemas.openxmlformats.org/officeDocument/2006/relationships/image" Target="../media/image5.png" /><Relationship Id="rId12" Type="http://schemas.openxmlformats.org/officeDocument/2006/relationships/tags" Target="../tags/tag7.xml" /><Relationship Id="rId13" Type="http://schemas.openxmlformats.org/officeDocument/2006/relationships/image" Target="../media/image6.png" /><Relationship Id="rId14" Type="http://schemas.openxmlformats.org/officeDocument/2006/relationships/tags" Target="../tags/tag8.xml" /><Relationship Id="rId15" Type="http://schemas.openxmlformats.org/officeDocument/2006/relationships/tags" Target="../tags/tag9.xml" /><Relationship Id="rId16" Type="http://schemas.openxmlformats.org/officeDocument/2006/relationships/tags" Target="../tags/tag10.xml" /><Relationship Id="rId17" Type="http://schemas.openxmlformats.org/officeDocument/2006/relationships/tags" Target="../tags/tag11.xml" /><Relationship Id="rId18" Type="http://schemas.openxmlformats.org/officeDocument/2006/relationships/tags" Target="../tags/tag12.xml" /><Relationship Id="rId19" Type="http://schemas.openxmlformats.org/officeDocument/2006/relationships/tags" Target="../tags/tag13.xml" /><Relationship Id="rId2" Type="http://schemas.openxmlformats.org/officeDocument/2006/relationships/tags" Target="../tags/tag1.xml" /><Relationship Id="rId20" Type="http://schemas.openxmlformats.org/officeDocument/2006/relationships/slideMaster" Target="../slideMasters/slideMaster2.xml" /><Relationship Id="rId3" Type="http://schemas.openxmlformats.org/officeDocument/2006/relationships/tags" Target="../tags/tag2.xml" /><Relationship Id="rId4" Type="http://schemas.openxmlformats.org/officeDocument/2006/relationships/image" Target="../media/image2.png" /><Relationship Id="rId5" Type="http://schemas.openxmlformats.org/officeDocument/2006/relationships/tags" Target="../tags/tag3.xml" /><Relationship Id="rId6" Type="http://schemas.openxmlformats.org/officeDocument/2006/relationships/image" Target="../media/image3.png" /><Relationship Id="rId7" Type="http://schemas.openxmlformats.org/officeDocument/2006/relationships/tags" Target="../tags/tag4.xml" /><Relationship Id="rId8" Type="http://schemas.openxmlformats.org/officeDocument/2006/relationships/image" Target="../media/image4.emf" /><Relationship Id="rId9" Type="http://schemas.openxmlformats.org/officeDocument/2006/relationships/tags" Target="../tags/tag5.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9.xml" /><Relationship Id="rId11" Type="http://schemas.openxmlformats.org/officeDocument/2006/relationships/tags" Target="../tags/tag20.xml" /><Relationship Id="rId12" Type="http://schemas.openxmlformats.org/officeDocument/2006/relationships/tags" Target="../tags/tag21.xml" /><Relationship Id="rId13" Type="http://schemas.openxmlformats.org/officeDocument/2006/relationships/tags" Target="../tags/tag22.xml" /><Relationship Id="rId14" Type="http://schemas.openxmlformats.org/officeDocument/2006/relationships/slideMaster" Target="../slideMasters/slideMaster2.xml" /><Relationship Id="rId2" Type="http://schemas.openxmlformats.org/officeDocument/2006/relationships/tags" Target="../tags/tag14.xml" /><Relationship Id="rId3" Type="http://schemas.openxmlformats.org/officeDocument/2006/relationships/image" Target="../media/image7.png" /><Relationship Id="rId4" Type="http://schemas.openxmlformats.org/officeDocument/2006/relationships/tags" Target="../tags/tag15.xml" /><Relationship Id="rId5" Type="http://schemas.openxmlformats.org/officeDocument/2006/relationships/image" Target="../media/image8.png" /><Relationship Id="rId6" Type="http://schemas.openxmlformats.org/officeDocument/2006/relationships/tags" Target="../tags/tag16.xml" /><Relationship Id="rId7" Type="http://schemas.openxmlformats.org/officeDocument/2006/relationships/image" Target="../media/image4.emf" /><Relationship Id="rId8" Type="http://schemas.openxmlformats.org/officeDocument/2006/relationships/tags" Target="../tags/tag17.xml" /><Relationship Id="rId9" Type="http://schemas.openxmlformats.org/officeDocument/2006/relationships/tags" Target="../tags/tag18.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28.xml" /><Relationship Id="rId11" Type="http://schemas.openxmlformats.org/officeDocument/2006/relationships/image" Target="../media/image11.jpeg" /><Relationship Id="rId12" Type="http://schemas.openxmlformats.org/officeDocument/2006/relationships/tags" Target="../tags/tag29.xml" /><Relationship Id="rId13" Type="http://schemas.openxmlformats.org/officeDocument/2006/relationships/tags" Target="../tags/tag30.xml" /><Relationship Id="rId14" Type="http://schemas.openxmlformats.org/officeDocument/2006/relationships/tags" Target="../tags/tag31.xml" /><Relationship Id="rId15" Type="http://schemas.openxmlformats.org/officeDocument/2006/relationships/tags" Target="../tags/tag32.xml" /><Relationship Id="rId16" Type="http://schemas.openxmlformats.org/officeDocument/2006/relationships/tags" Target="../tags/tag33.xml" /><Relationship Id="rId17" Type="http://schemas.openxmlformats.org/officeDocument/2006/relationships/tags" Target="../tags/tag34.xml" /><Relationship Id="rId18" Type="http://schemas.openxmlformats.org/officeDocument/2006/relationships/slideMaster" Target="../slideMasters/slideMaster2.xml" /><Relationship Id="rId2" Type="http://schemas.openxmlformats.org/officeDocument/2006/relationships/tags" Target="../tags/tag23.xml" /><Relationship Id="rId3" Type="http://schemas.openxmlformats.org/officeDocument/2006/relationships/image" Target="../media/image9.png" /><Relationship Id="rId4" Type="http://schemas.openxmlformats.org/officeDocument/2006/relationships/tags" Target="../tags/tag24.xml" /><Relationship Id="rId5" Type="http://schemas.openxmlformats.org/officeDocument/2006/relationships/image" Target="../media/image10.png" /><Relationship Id="rId6" Type="http://schemas.openxmlformats.org/officeDocument/2006/relationships/tags" Target="../tags/tag25.xml" /><Relationship Id="rId7" Type="http://schemas.openxmlformats.org/officeDocument/2006/relationships/image" Target="../media/image4.emf" /><Relationship Id="rId8" Type="http://schemas.openxmlformats.org/officeDocument/2006/relationships/tags" Target="../tags/tag26.xml" /><Relationship Id="rId9" Type="http://schemas.openxmlformats.org/officeDocument/2006/relationships/tags" Target="../tags/tag27.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41.xml" /><Relationship Id="rId11" Type="http://schemas.openxmlformats.org/officeDocument/2006/relationships/tags" Target="../tags/tag42.xml" /><Relationship Id="rId12" Type="http://schemas.openxmlformats.org/officeDocument/2006/relationships/tags" Target="../tags/tag43.xml" /><Relationship Id="rId13" Type="http://schemas.openxmlformats.org/officeDocument/2006/relationships/slideMaster" Target="../slideMasters/slideMaster2.xml" /><Relationship Id="rId2" Type="http://schemas.openxmlformats.org/officeDocument/2006/relationships/tags" Target="../tags/tag35.xml" /><Relationship Id="rId3" Type="http://schemas.openxmlformats.org/officeDocument/2006/relationships/image" Target="../media/image8.png" /><Relationship Id="rId4" Type="http://schemas.openxmlformats.org/officeDocument/2006/relationships/tags" Target="../tags/tag36.xml" /><Relationship Id="rId5" Type="http://schemas.openxmlformats.org/officeDocument/2006/relationships/image" Target="../media/image4.emf" /><Relationship Id="rId6" Type="http://schemas.openxmlformats.org/officeDocument/2006/relationships/tags" Target="../tags/tag37.xml" /><Relationship Id="rId7" Type="http://schemas.openxmlformats.org/officeDocument/2006/relationships/tags" Target="../tags/tag38.xml" /><Relationship Id="rId8" Type="http://schemas.openxmlformats.org/officeDocument/2006/relationships/tags" Target="../tags/tag39.xml" /><Relationship Id="rId9" Type="http://schemas.openxmlformats.org/officeDocument/2006/relationships/tags" Target="../tags/tag40.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49.xml" /><Relationship Id="rId11" Type="http://schemas.openxmlformats.org/officeDocument/2006/relationships/tags" Target="../tags/tag50.xml" /><Relationship Id="rId12" Type="http://schemas.openxmlformats.org/officeDocument/2006/relationships/tags" Target="../tags/tag51.xml" /><Relationship Id="rId13" Type="http://schemas.openxmlformats.org/officeDocument/2006/relationships/tags" Target="../tags/tag52.xml" /><Relationship Id="rId14" Type="http://schemas.openxmlformats.org/officeDocument/2006/relationships/tags" Target="../tags/tag53.xml" /><Relationship Id="rId15" Type="http://schemas.openxmlformats.org/officeDocument/2006/relationships/tags" Target="../tags/tag54.xml" /><Relationship Id="rId16" Type="http://schemas.openxmlformats.org/officeDocument/2006/relationships/tags" Target="../tags/tag55.xml" /><Relationship Id="rId17" Type="http://schemas.openxmlformats.org/officeDocument/2006/relationships/slideMaster" Target="../slideMasters/slideMaster2.xml" /><Relationship Id="rId2" Type="http://schemas.openxmlformats.org/officeDocument/2006/relationships/tags" Target="../tags/tag44.xml" /><Relationship Id="rId3" Type="http://schemas.openxmlformats.org/officeDocument/2006/relationships/image" Target="../media/image7.png" /><Relationship Id="rId4" Type="http://schemas.openxmlformats.org/officeDocument/2006/relationships/tags" Target="../tags/tag45.xml" /><Relationship Id="rId5" Type="http://schemas.openxmlformats.org/officeDocument/2006/relationships/image" Target="../media/image8.png" /><Relationship Id="rId6" Type="http://schemas.openxmlformats.org/officeDocument/2006/relationships/tags" Target="../tags/tag46.xml" /><Relationship Id="rId7" Type="http://schemas.openxmlformats.org/officeDocument/2006/relationships/image" Target="../media/image4.emf" /><Relationship Id="rId8" Type="http://schemas.openxmlformats.org/officeDocument/2006/relationships/tags" Target="../tags/tag47.xml" /><Relationship Id="rId9" Type="http://schemas.openxmlformats.org/officeDocument/2006/relationships/tags" Target="../tags/tag48.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61.xml" /><Relationship Id="rId11" Type="http://schemas.openxmlformats.org/officeDocument/2006/relationships/tags" Target="../tags/tag62.xml" /><Relationship Id="rId12" Type="http://schemas.openxmlformats.org/officeDocument/2006/relationships/tags" Target="../tags/tag63.xml" /><Relationship Id="rId13" Type="http://schemas.openxmlformats.org/officeDocument/2006/relationships/slideMaster" Target="../slideMasters/slideMaster2.xml" /><Relationship Id="rId2" Type="http://schemas.openxmlformats.org/officeDocument/2006/relationships/tags" Target="../tags/tag56.xml" /><Relationship Id="rId3" Type="http://schemas.openxmlformats.org/officeDocument/2006/relationships/image" Target="../media/image7.png" /><Relationship Id="rId4" Type="http://schemas.openxmlformats.org/officeDocument/2006/relationships/tags" Target="../tags/tag57.xml" /><Relationship Id="rId5" Type="http://schemas.openxmlformats.org/officeDocument/2006/relationships/image" Target="../media/image8.png" /><Relationship Id="rId6" Type="http://schemas.openxmlformats.org/officeDocument/2006/relationships/tags" Target="../tags/tag58.xml" /><Relationship Id="rId7" Type="http://schemas.openxmlformats.org/officeDocument/2006/relationships/image" Target="../media/image4.emf" /><Relationship Id="rId8" Type="http://schemas.openxmlformats.org/officeDocument/2006/relationships/tags" Target="../tags/tag59.xml" /><Relationship Id="rId9" Type="http://schemas.openxmlformats.org/officeDocument/2006/relationships/tags" Target="../tags/tag60.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74.xml" /><Relationship Id="rId11" Type="http://schemas.openxmlformats.org/officeDocument/2006/relationships/slideMaster" Target="../slideMasters/slideMaster2.xml" /><Relationship Id="rId2" Type="http://schemas.openxmlformats.org/officeDocument/2006/relationships/tags" Target="../tags/tag67.xml" /><Relationship Id="rId3" Type="http://schemas.openxmlformats.org/officeDocument/2006/relationships/image" Target="../media/image7.png" /><Relationship Id="rId4" Type="http://schemas.openxmlformats.org/officeDocument/2006/relationships/tags" Target="../tags/tag68.xml" /><Relationship Id="rId5" Type="http://schemas.openxmlformats.org/officeDocument/2006/relationships/tags" Target="../tags/tag69.xml" /><Relationship Id="rId6" Type="http://schemas.openxmlformats.org/officeDocument/2006/relationships/tags" Target="../tags/tag70.xml" /><Relationship Id="rId7" Type="http://schemas.openxmlformats.org/officeDocument/2006/relationships/tags" Target="../tags/tag71.xml" /><Relationship Id="rId8" Type="http://schemas.openxmlformats.org/officeDocument/2006/relationships/tags" Target="../tags/tag72.xml" /><Relationship Id="rId9" Type="http://schemas.openxmlformats.org/officeDocument/2006/relationships/tags" Target="../tags/tag73.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5.xml" /><Relationship Id="rId10" Type="http://schemas.openxmlformats.org/officeDocument/2006/relationships/tags" Target="../tags/tag81.xml" /><Relationship Id="rId11" Type="http://schemas.openxmlformats.org/officeDocument/2006/relationships/tags" Target="../tags/tag82.xml" /><Relationship Id="rId12" Type="http://schemas.openxmlformats.org/officeDocument/2006/relationships/tags" Target="../tags/tag83.xml" /><Relationship Id="rId13" Type="http://schemas.openxmlformats.org/officeDocument/2006/relationships/slideMaster" Target="../slideMasters/slideMaster2.xml" /><Relationship Id="rId2" Type="http://schemas.openxmlformats.org/officeDocument/2006/relationships/image" Target="../media/image12.jpeg" /><Relationship Id="rId3" Type="http://schemas.openxmlformats.org/officeDocument/2006/relationships/tags" Target="../tags/tag76.xml" /><Relationship Id="rId4" Type="http://schemas.openxmlformats.org/officeDocument/2006/relationships/image" Target="../media/image13.png" /><Relationship Id="rId5" Type="http://schemas.openxmlformats.org/officeDocument/2006/relationships/tags" Target="../tags/tag77.xml" /><Relationship Id="rId6" Type="http://schemas.openxmlformats.org/officeDocument/2006/relationships/image" Target="../media/image6.png" /><Relationship Id="rId7" Type="http://schemas.openxmlformats.org/officeDocument/2006/relationships/tags" Target="../tags/tag78.xml" /><Relationship Id="rId8" Type="http://schemas.openxmlformats.org/officeDocument/2006/relationships/tags" Target="../tags/tag79.xml" /><Relationship Id="rId9" Type="http://schemas.openxmlformats.org/officeDocument/2006/relationships/tags" Target="../tags/tag80.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4.xml" /><Relationship Id="rId10" Type="http://schemas.openxmlformats.org/officeDocument/2006/relationships/tags" Target="../tags/tag90.xml" /><Relationship Id="rId11" Type="http://schemas.openxmlformats.org/officeDocument/2006/relationships/tags" Target="../tags/tag91.xml" /><Relationship Id="rId12" Type="http://schemas.openxmlformats.org/officeDocument/2006/relationships/slideMaster" Target="../slideMasters/slideMaster2.xml" /><Relationship Id="rId2" Type="http://schemas.openxmlformats.org/officeDocument/2006/relationships/image" Target="../media/image12.jpeg" /><Relationship Id="rId3" Type="http://schemas.openxmlformats.org/officeDocument/2006/relationships/tags" Target="../tags/tag85.xml" /><Relationship Id="rId4" Type="http://schemas.openxmlformats.org/officeDocument/2006/relationships/image" Target="../media/image13.png" /><Relationship Id="rId5" Type="http://schemas.openxmlformats.org/officeDocument/2006/relationships/tags" Target="../tags/tag86.xml" /><Relationship Id="rId6" Type="http://schemas.openxmlformats.org/officeDocument/2006/relationships/image" Target="../media/image6.png" /><Relationship Id="rId7" Type="http://schemas.openxmlformats.org/officeDocument/2006/relationships/tags" Target="../tags/tag87.xml" /><Relationship Id="rId8" Type="http://schemas.openxmlformats.org/officeDocument/2006/relationships/tags" Target="../tags/tag88.xml" /><Relationship Id="rId9" Type="http://schemas.openxmlformats.org/officeDocument/2006/relationships/tags" Target="../tags/tag89.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97.xml" /><Relationship Id="rId11" Type="http://schemas.openxmlformats.org/officeDocument/2006/relationships/image" Target="../media/image2.png" /><Relationship Id="rId12" Type="http://schemas.openxmlformats.org/officeDocument/2006/relationships/tags" Target="../tags/tag98.xml" /><Relationship Id="rId13" Type="http://schemas.openxmlformats.org/officeDocument/2006/relationships/image" Target="../media/image3.png" /><Relationship Id="rId14" Type="http://schemas.openxmlformats.org/officeDocument/2006/relationships/tags" Target="../tags/tag99.xml" /><Relationship Id="rId15" Type="http://schemas.openxmlformats.org/officeDocument/2006/relationships/image" Target="../media/image4.emf" /><Relationship Id="rId16" Type="http://schemas.openxmlformats.org/officeDocument/2006/relationships/tags" Target="../tags/tag100.xml" /><Relationship Id="rId17" Type="http://schemas.openxmlformats.org/officeDocument/2006/relationships/tags" Target="../tags/tag101.xml" /><Relationship Id="rId18" Type="http://schemas.openxmlformats.org/officeDocument/2006/relationships/tags" Target="../tags/tag102.xml" /><Relationship Id="rId19" Type="http://schemas.openxmlformats.org/officeDocument/2006/relationships/tags" Target="../tags/tag103.xml" /><Relationship Id="rId2" Type="http://schemas.openxmlformats.org/officeDocument/2006/relationships/tags" Target="../tags/tag92.xml" /><Relationship Id="rId20" Type="http://schemas.openxmlformats.org/officeDocument/2006/relationships/tags" Target="../tags/tag104.xml" /><Relationship Id="rId21" Type="http://schemas.openxmlformats.org/officeDocument/2006/relationships/tags" Target="../tags/tag105.xml" /><Relationship Id="rId22" Type="http://schemas.openxmlformats.org/officeDocument/2006/relationships/slideMaster" Target="../slideMasters/slideMaster2.xml" /><Relationship Id="rId3" Type="http://schemas.openxmlformats.org/officeDocument/2006/relationships/tags" Target="../tags/tag93.xml" /><Relationship Id="rId4" Type="http://schemas.openxmlformats.org/officeDocument/2006/relationships/tags" Target="../tags/tag94.xml" /><Relationship Id="rId5" Type="http://schemas.openxmlformats.org/officeDocument/2006/relationships/image" Target="../media/image5.png" /><Relationship Id="rId6" Type="http://schemas.openxmlformats.org/officeDocument/2006/relationships/tags" Target="../tags/tag95.xml" /><Relationship Id="rId7" Type="http://schemas.openxmlformats.org/officeDocument/2006/relationships/image" Target="../media/image6.png" /><Relationship Id="rId8" Type="http://schemas.openxmlformats.org/officeDocument/2006/relationships/tags" Target="../tags/tag96.xml" /><Relationship Id="rId9" Type="http://schemas.openxmlformats.org/officeDocument/2006/relationships/image" Target="../media/image7.png"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12.xml" /><Relationship Id="rId11" Type="http://schemas.openxmlformats.org/officeDocument/2006/relationships/slideMaster" Target="../slideMasters/slideMaster2.xml" /><Relationship Id="rId2" Type="http://schemas.openxmlformats.org/officeDocument/2006/relationships/tags" Target="../tags/tag106.xml" /><Relationship Id="rId3" Type="http://schemas.openxmlformats.org/officeDocument/2006/relationships/image" Target="../media/image14.png" /><Relationship Id="rId4" Type="http://schemas.openxmlformats.org/officeDocument/2006/relationships/tags" Target="../tags/tag107.xml" /><Relationship Id="rId5" Type="http://schemas.openxmlformats.org/officeDocument/2006/relationships/image" Target="../media/image15.png" /><Relationship Id="rId6" Type="http://schemas.openxmlformats.org/officeDocument/2006/relationships/tags" Target="../tags/tag108.xml" /><Relationship Id="rId7" Type="http://schemas.openxmlformats.org/officeDocument/2006/relationships/tags" Target="../tags/tag109.xml" /><Relationship Id="rId8" Type="http://schemas.openxmlformats.org/officeDocument/2006/relationships/tags" Target="../tags/tag110.xml" /><Relationship Id="rId9" Type="http://schemas.openxmlformats.org/officeDocument/2006/relationships/tags" Target="../tags/tag111.xml" /></Relationships>
</file>

<file path=ppt/slideLayouts/_rels/slideLayout24.xml.rels>&#65279;<?xml version="1.0" encoding="utf-8" standalone="yes"?><Relationships xmlns="http://schemas.openxmlformats.org/package/2006/relationships"><Relationship Id="rId1" Type="http://schemas.openxmlformats.org/officeDocument/2006/relationships/image" Target="../media/image12.jpeg" /><Relationship Id="rId10" Type="http://schemas.openxmlformats.org/officeDocument/2006/relationships/tags" Target="../tags/tag119.xml" /><Relationship Id="rId11" Type="http://schemas.openxmlformats.org/officeDocument/2006/relationships/tags" Target="../tags/tag120.xml" /><Relationship Id="rId12" Type="http://schemas.openxmlformats.org/officeDocument/2006/relationships/slideMaster" Target="../slideMasters/slideMaster2.xml" /><Relationship Id="rId2" Type="http://schemas.openxmlformats.org/officeDocument/2006/relationships/tags" Target="../tags/tag113.xml" /><Relationship Id="rId3" Type="http://schemas.openxmlformats.org/officeDocument/2006/relationships/image" Target="../media/image13.png" /><Relationship Id="rId4" Type="http://schemas.openxmlformats.org/officeDocument/2006/relationships/tags" Target="../tags/tag114.xml" /><Relationship Id="rId5" Type="http://schemas.openxmlformats.org/officeDocument/2006/relationships/image" Target="../media/image6.png" /><Relationship Id="rId6" Type="http://schemas.openxmlformats.org/officeDocument/2006/relationships/tags" Target="../tags/tag115.xml" /><Relationship Id="rId7" Type="http://schemas.openxmlformats.org/officeDocument/2006/relationships/tags" Target="../tags/tag116.xml" /><Relationship Id="rId8" Type="http://schemas.openxmlformats.org/officeDocument/2006/relationships/tags" Target="../tags/tag117.xml" /><Relationship Id="rId9" Type="http://schemas.openxmlformats.org/officeDocument/2006/relationships/tags" Target="../tags/tag118.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27.xml" /><Relationship Id="rId11" Type="http://schemas.openxmlformats.org/officeDocument/2006/relationships/tags" Target="../tags/tag128.xml" /><Relationship Id="rId12" Type="http://schemas.openxmlformats.org/officeDocument/2006/relationships/tags" Target="../tags/tag129.xml" /><Relationship Id="rId13" Type="http://schemas.openxmlformats.org/officeDocument/2006/relationships/tags" Target="../tags/tag130.xml" /><Relationship Id="rId14" Type="http://schemas.openxmlformats.org/officeDocument/2006/relationships/slideMaster" Target="../slideMasters/slideMaster2.xml" /><Relationship Id="rId2" Type="http://schemas.openxmlformats.org/officeDocument/2006/relationships/tags" Target="../tags/tag121.xml" /><Relationship Id="rId3" Type="http://schemas.openxmlformats.org/officeDocument/2006/relationships/image" Target="../media/image16.png"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image" Target="../media/image6.png" /><Relationship Id="rId7" Type="http://schemas.openxmlformats.org/officeDocument/2006/relationships/tags" Target="../tags/tag124.xml" /><Relationship Id="rId8" Type="http://schemas.openxmlformats.org/officeDocument/2006/relationships/tags" Target="../tags/tag125.xml" /><Relationship Id="rId9" Type="http://schemas.openxmlformats.org/officeDocument/2006/relationships/tags" Target="../tags/tag126.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37.xml" /><Relationship Id="rId11" Type="http://schemas.openxmlformats.org/officeDocument/2006/relationships/tags" Target="../tags/tag138.xml" /><Relationship Id="rId12" Type="http://schemas.openxmlformats.org/officeDocument/2006/relationships/tags" Target="../tags/tag139.xml" /><Relationship Id="rId13" Type="http://schemas.openxmlformats.org/officeDocument/2006/relationships/tags" Target="../tags/tag140.xml" /><Relationship Id="rId14" Type="http://schemas.openxmlformats.org/officeDocument/2006/relationships/slideMaster" Target="../slideMasters/slideMaster2.xml" /><Relationship Id="rId2" Type="http://schemas.openxmlformats.org/officeDocument/2006/relationships/tags" Target="../tags/tag131.xml" /><Relationship Id="rId3" Type="http://schemas.openxmlformats.org/officeDocument/2006/relationships/image" Target="../media/image16.png" /><Relationship Id="rId4" Type="http://schemas.openxmlformats.org/officeDocument/2006/relationships/tags" Target="../tags/tag132.xml" /><Relationship Id="rId5" Type="http://schemas.openxmlformats.org/officeDocument/2006/relationships/tags" Target="../tags/tag133.xml" /><Relationship Id="rId6" Type="http://schemas.openxmlformats.org/officeDocument/2006/relationships/image" Target="../media/image6.png" /><Relationship Id="rId7" Type="http://schemas.openxmlformats.org/officeDocument/2006/relationships/tags" Target="../tags/tag134.xml" /><Relationship Id="rId8" Type="http://schemas.openxmlformats.org/officeDocument/2006/relationships/tags" Target="../tags/tag135.xml" /><Relationship Id="rId9" Type="http://schemas.openxmlformats.org/officeDocument/2006/relationships/tags" Target="../tags/tag136.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47.xml" /><Relationship Id="rId11" Type="http://schemas.openxmlformats.org/officeDocument/2006/relationships/tags" Target="../tags/tag148.xml" /><Relationship Id="rId12" Type="http://schemas.openxmlformats.org/officeDocument/2006/relationships/tags" Target="../tags/tag149.xml" /><Relationship Id="rId13" Type="http://schemas.openxmlformats.org/officeDocument/2006/relationships/tags" Target="../tags/tag150.xml" /><Relationship Id="rId14" Type="http://schemas.openxmlformats.org/officeDocument/2006/relationships/slideMaster" Target="../slideMasters/slideMaster2.xml" /><Relationship Id="rId2" Type="http://schemas.openxmlformats.org/officeDocument/2006/relationships/tags" Target="../tags/tag141.xml" /><Relationship Id="rId3" Type="http://schemas.openxmlformats.org/officeDocument/2006/relationships/image" Target="../media/image17.png" /><Relationship Id="rId4" Type="http://schemas.openxmlformats.org/officeDocument/2006/relationships/tags" Target="../tags/tag142.xml" /><Relationship Id="rId5" Type="http://schemas.openxmlformats.org/officeDocument/2006/relationships/tags" Target="../tags/tag143.xml" /><Relationship Id="rId6" Type="http://schemas.openxmlformats.org/officeDocument/2006/relationships/image" Target="../media/image18.png" /><Relationship Id="rId7" Type="http://schemas.openxmlformats.org/officeDocument/2006/relationships/tags" Target="../tags/tag144.xml" /><Relationship Id="rId8" Type="http://schemas.openxmlformats.org/officeDocument/2006/relationships/tags" Target="../tags/tag145.xml" /><Relationship Id="rId9" Type="http://schemas.openxmlformats.org/officeDocument/2006/relationships/tags" Target="../tags/tag146.xml" /></Relationships>
</file>

<file path=ppt/slideLayouts/_rels/slideLayout28.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57.xml" /><Relationship Id="rId11" Type="http://schemas.openxmlformats.org/officeDocument/2006/relationships/tags" Target="../tags/tag158.xml" /><Relationship Id="rId12" Type="http://schemas.openxmlformats.org/officeDocument/2006/relationships/tags" Target="../tags/tag159.xml" /><Relationship Id="rId13" Type="http://schemas.openxmlformats.org/officeDocument/2006/relationships/tags" Target="../tags/tag160.xml" /><Relationship Id="rId14" Type="http://schemas.openxmlformats.org/officeDocument/2006/relationships/tags" Target="../tags/tag161.xml" /><Relationship Id="rId15" Type="http://schemas.openxmlformats.org/officeDocument/2006/relationships/tags" Target="../tags/tag162.xml" /><Relationship Id="rId16" Type="http://schemas.openxmlformats.org/officeDocument/2006/relationships/slideMaster" Target="../slideMasters/slideMaster2.xml" /><Relationship Id="rId2" Type="http://schemas.openxmlformats.org/officeDocument/2006/relationships/tags" Target="../tags/tag151.xml" /><Relationship Id="rId3" Type="http://schemas.openxmlformats.org/officeDocument/2006/relationships/image" Target="../media/image19.png" /><Relationship Id="rId4" Type="http://schemas.openxmlformats.org/officeDocument/2006/relationships/tags" Target="../tags/tag152.xml" /><Relationship Id="rId5" Type="http://schemas.openxmlformats.org/officeDocument/2006/relationships/tags" Target="../tags/tag153.xml" /><Relationship Id="rId6" Type="http://schemas.openxmlformats.org/officeDocument/2006/relationships/image" Target="../media/image20.png" /><Relationship Id="rId7" Type="http://schemas.openxmlformats.org/officeDocument/2006/relationships/tags" Target="../tags/tag154.xml" /><Relationship Id="rId8" Type="http://schemas.openxmlformats.org/officeDocument/2006/relationships/tags" Target="../tags/tag155.xml" /><Relationship Id="rId9" Type="http://schemas.openxmlformats.org/officeDocument/2006/relationships/tags" Target="../tags/tag156.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63.xml" /><Relationship Id="rId10" Type="http://schemas.openxmlformats.org/officeDocument/2006/relationships/tags" Target="../tags/tag170.xml" /><Relationship Id="rId11" Type="http://schemas.openxmlformats.org/officeDocument/2006/relationships/slideMaster" Target="../slideMasters/slideMaster2.xml" /><Relationship Id="rId2" Type="http://schemas.openxmlformats.org/officeDocument/2006/relationships/tags" Target="../tags/tag164.xml" /><Relationship Id="rId3" Type="http://schemas.openxmlformats.org/officeDocument/2006/relationships/tags" Target="../tags/tag165.xml" /><Relationship Id="rId4" Type="http://schemas.openxmlformats.org/officeDocument/2006/relationships/tags" Target="../tags/tag166.xml" /><Relationship Id="rId5" Type="http://schemas.openxmlformats.org/officeDocument/2006/relationships/tags" Target="../tags/tag167.xml" /><Relationship Id="rId6" Type="http://schemas.openxmlformats.org/officeDocument/2006/relationships/tags" Target="../tags/tag168.xml" /><Relationship Id="rId7" Type="http://schemas.openxmlformats.org/officeDocument/2006/relationships/image" Target="../media/image2.png" /><Relationship Id="rId8" Type="http://schemas.openxmlformats.org/officeDocument/2006/relationships/tags" Target="../tags/tag169.xml" /><Relationship Id="rId9" Type="http://schemas.openxmlformats.org/officeDocument/2006/relationships/image" Target="../media/image4.emf"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E51A629-FE0C-44D9-AA86-90EA56265D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46A6F1-3FE0-4063-90C3-6800E378F1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25EFF5E-1870-4E64-9EF2-1E86585F7F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08EA673-CA8A-45B6-95D8-817726C615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10FA542-E46D-47F8-A4F4-84E4B4AA764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1F79DA9-C600-4E57-B9E1-9D928BE2377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AAA169E-4090-46FE-B4F0-366E0BCB707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71E5BD-6CB4-4C02-A36C-E3FE1AF718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92A983-F9E6-41BE-93D1-A74857F0E2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0EF7CA-CDE4-41D9-B5E3-A99348F3AF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C21D10-3CB1-4823-AD1F-E31BCA2E88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pic>
        <p:nvPicPr>
          <p:cNvPr id="14" name="图片 13"/>
          <p:cNvPicPr>
            <a:picLocks noChangeAspect="1"/>
          </p:cNvPicPr>
          <p:nvPr>
            <p:custDataLst>
              <p:tags r:id="rId2"/>
            </p:custDataLst>
          </p:nvPr>
        </p:nvPicPr>
        <p:blipFill>
          <a:blip r:embed="rId1"/>
          <a:stretch>
            <a:fillRect/>
          </a:stretch>
        </p:blipFill>
        <p:spPr>
          <a:xfrm>
            <a:off x="0" y="0"/>
            <a:ext cx="12192000" cy="6864096"/>
          </a:xfrm>
          <a:prstGeom prst="rect">
            <a:avLst/>
          </a:prstGeom>
        </p:spPr>
      </p:pic>
      <p:sp>
        <p:nvSpPr>
          <p:cNvPr id="15" name="矩形 14"/>
          <p:cNvSpPr/>
          <p:nvPr>
            <p:custDataLst>
              <p:tags r:id="rId3"/>
            </p:custDataLst>
          </p:nvPr>
        </p:nvSpPr>
        <p:spPr>
          <a:xfrm>
            <a:off x="3496282" y="2038291"/>
            <a:ext cx="5302030" cy="2781419"/>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7" name="图片 6"/>
          <p:cNvPicPr>
            <a:picLocks noChangeAspect="1"/>
          </p:cNvPicPr>
          <p:nvPr>
            <p:custDataLst>
              <p:tags r:id="rId5"/>
            </p:custDataLst>
          </p:nvPr>
        </p:nvPicPr>
        <p:blipFill>
          <a:blip r:embed="rId4"/>
          <a:stretch>
            <a:fillRect/>
          </a:stretch>
        </p:blipFill>
        <p:spPr>
          <a:xfrm>
            <a:off x="8151634" y="-1"/>
            <a:ext cx="4040366" cy="4439863"/>
          </a:xfrm>
          <a:prstGeom prst="rect">
            <a:avLst/>
          </a:prstGeom>
        </p:spPr>
      </p:pic>
      <p:pic>
        <p:nvPicPr>
          <p:cNvPr id="8" name="图片 7"/>
          <p:cNvPicPr>
            <a:picLocks noChangeAspect="1"/>
          </p:cNvPicPr>
          <p:nvPr>
            <p:custDataLst>
              <p:tags r:id="rId7"/>
            </p:custDataLst>
          </p:nvPr>
        </p:nvPicPr>
        <p:blipFill>
          <a:blip r:embed="rId6"/>
          <a:stretch>
            <a:fillRect/>
          </a:stretch>
        </p:blipFill>
        <p:spPr>
          <a:xfrm>
            <a:off x="0" y="5327203"/>
            <a:ext cx="4185057" cy="1530798"/>
          </a:xfrm>
          <a:prstGeom prst="rect">
            <a:avLst/>
          </a:prstGeom>
        </p:spPr>
      </p:pic>
      <p:pic>
        <p:nvPicPr>
          <p:cNvPr id="9" name="图片 8"/>
          <p:cNvPicPr>
            <a:picLocks noChangeAspect="1"/>
          </p:cNvPicPr>
          <p:nvPr>
            <p:custDataLst>
              <p:tags r:id="rId9"/>
            </p:custDataLst>
          </p:nvPr>
        </p:nvPicPr>
        <p:blipFill>
          <a:blip r:embed="rId8">
            <a:grayscl/>
            <a:extLst>
              <a:ext uri="{28A0092B-C50C-407E-A947-70E740481C1C}">
                <a14:useLocalDpi xmlns:a14="http://schemas.microsoft.com/office/drawing/2010/main" val="0"/>
              </a:ext>
            </a:extLst>
          </a:blip>
          <a:srcRect l="756"/>
          <a:stretch>
            <a:fillRect/>
          </a:stretch>
        </p:blipFill>
        <p:spPr>
          <a:xfrm rot="11611249" flipH="1" flipV="1">
            <a:off x="-446777" y="2225371"/>
            <a:ext cx="3294641" cy="4297105"/>
          </a:xfrm>
          <a:custGeom>
            <a:gdLst>
              <a:gd name="connsiteX0" fmla="*/ 0 w 4933559"/>
              <a:gd name="connsiteY0" fmla="*/ 556523 h 6434701"/>
              <a:gd name="connsiteX1" fmla="*/ 2346599 w 4933559"/>
              <a:gd name="connsiteY1" fmla="*/ 0 h 6434701"/>
              <a:gd name="connsiteX2" fmla="*/ 4779454 w 4933559"/>
              <a:gd name="connsiteY2" fmla="*/ 0 h 6434701"/>
              <a:gd name="connsiteX3" fmla="*/ 4933559 w 4933559"/>
              <a:gd name="connsiteY3" fmla="*/ 649788 h 6434701"/>
              <a:gd name="connsiteX4" fmla="*/ 4933559 w 4933559"/>
              <a:gd name="connsiteY4" fmla="*/ 6434701 h 6434701"/>
              <a:gd name="connsiteX5" fmla="*/ 1394077 w 4933559"/>
              <a:gd name="connsiteY5" fmla="*/ 6434701 h 6434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33559" h="6434701">
                <a:moveTo>
                  <a:pt x="0" y="556523"/>
                </a:moveTo>
                <a:lnTo>
                  <a:pt x="2346599" y="0"/>
                </a:lnTo>
                <a:lnTo>
                  <a:pt x="4779454" y="0"/>
                </a:lnTo>
                <a:lnTo>
                  <a:pt x="4933559" y="649788"/>
                </a:lnTo>
                <a:lnTo>
                  <a:pt x="4933559" y="6434701"/>
                </a:lnTo>
                <a:lnTo>
                  <a:pt x="1394077" y="6434701"/>
                </a:lnTo>
                <a:close/>
              </a:path>
            </a:pathLst>
          </a:custGeom>
          <a:effectLst>
            <a:softEdge rad="0"/>
          </a:effectLst>
        </p:spPr>
      </p:pic>
      <p:sp>
        <p:nvSpPr>
          <p:cNvPr id="11" name="矩形 10"/>
          <p:cNvSpPr/>
          <p:nvPr>
            <p:custDataLst>
              <p:tags r:id="rId10"/>
            </p:custDataLst>
          </p:nvPr>
        </p:nvSpPr>
        <p:spPr>
          <a:xfrm>
            <a:off x="3613028" y="2164719"/>
            <a:ext cx="5068538" cy="2528563"/>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13" name="图片 12"/>
          <p:cNvPicPr>
            <a:picLocks noChangeAspect="1"/>
          </p:cNvPicPr>
          <p:nvPr>
            <p:custDataLst>
              <p:tags r:id="rId12"/>
            </p:custDataLst>
          </p:nvPr>
        </p:nvPicPr>
        <p:blipFill>
          <a:blip r:embed="rId11"/>
          <a:stretch>
            <a:fillRect/>
          </a:stretch>
        </p:blipFill>
        <p:spPr>
          <a:xfrm>
            <a:off x="8411026" y="4114071"/>
            <a:ext cx="212548" cy="521717"/>
          </a:xfrm>
          <a:prstGeom prst="rect">
            <a:avLst/>
          </a:prstGeom>
        </p:spPr>
      </p:pic>
      <p:pic>
        <p:nvPicPr>
          <p:cNvPr id="12" name="图片 11"/>
          <p:cNvPicPr>
            <a:picLocks noChangeAspect="1"/>
          </p:cNvPicPr>
          <p:nvPr>
            <p:custDataLst>
              <p:tags r:id="rId14"/>
            </p:custDataLst>
          </p:nvPr>
        </p:nvPicPr>
        <p:blipFill>
          <a:blip r:embed="rId13">
            <a:duotone>
              <a:schemeClr val="bg2">
                <a:shade val="45000"/>
                <a:satMod val="135000"/>
              </a:schemeClr>
              <a:prstClr val="white"/>
            </a:duotone>
          </a:blip>
          <a:stretch>
            <a:fillRect/>
          </a:stretch>
        </p:blipFill>
        <p:spPr>
          <a:xfrm>
            <a:off x="2747228" y="2092164"/>
            <a:ext cx="1285921" cy="1007137"/>
          </a:xfrm>
          <a:prstGeom prst="rect">
            <a:avLst/>
          </a:prstGeom>
        </p:spPr>
      </p:pic>
      <p:sp>
        <p:nvSpPr>
          <p:cNvPr id="2" name="标题 1"/>
          <p:cNvSpPr>
            <a:spLocks noGrp="1"/>
          </p:cNvSpPr>
          <p:nvPr>
            <p:ph type="ctrTitle" hasCustomPrompt="1"/>
            <p:custDataLst>
              <p:tags r:id="rId15"/>
            </p:custDataLst>
          </p:nvPr>
        </p:nvSpPr>
        <p:spPr>
          <a:xfrm>
            <a:off x="3941552" y="2459095"/>
            <a:ext cx="4411491" cy="1403695"/>
          </a:xfrm>
        </p:spPr>
        <p:txBody>
          <a:bodyPr vert="horz" lIns="90000" tIns="46800" rIns="90000" bIns="46800" anchor="b">
            <a:normAutofit/>
          </a:bodyPr>
          <a:lstStyle>
            <a:lvl1pPr algn="ctr">
              <a:defRPr sz="7200" b="1" u="none" strike="noStrike" kern="1200" cap="none" spc="600" normalizeH="0" baseline="0">
                <a:solidFill>
                  <a:schemeClr val="accent1"/>
                </a:solidFill>
                <a:uFillTx/>
                <a:latin typeface="Arial" pitchFamily="34" charset="0"/>
                <a:ea typeface="汉仪尚巍手书W" panose="00020600040101010101" charset="-122"/>
              </a:defRPr>
            </a:lvl1pPr>
          </a:lstStyle>
          <a:p>
            <a:r>
              <a:rPr lang="zh-CN" altLang="en-US"/>
              <a:t>编辑标题</a:t>
            </a:r>
            <a:endParaRPr lang="zh-CN" altLang="en-US"/>
          </a:p>
        </p:txBody>
      </p:sp>
      <p:sp>
        <p:nvSpPr>
          <p:cNvPr id="3" name="副标题 2"/>
          <p:cNvSpPr>
            <a:spLocks noGrp="1"/>
          </p:cNvSpPr>
          <p:nvPr>
            <p:ph type="subTitle" idx="1" hasCustomPrompt="1"/>
            <p:custDataLst>
              <p:tags r:id="rId16"/>
            </p:custDataLst>
          </p:nvPr>
        </p:nvSpPr>
        <p:spPr>
          <a:xfrm>
            <a:off x="3941552" y="3989219"/>
            <a:ext cx="4411491" cy="472521"/>
          </a:xfrm>
        </p:spPr>
        <p:txBody>
          <a:bodyPr vert="horz" lIns="90000" tIns="46800" rIns="90000" bIns="46800" anchor="ctr">
            <a:normAutofit/>
          </a:bodyPr>
          <a:lstStyle>
            <a:lvl1pPr marL="0" indent="0" algn="ctr">
              <a:buNone/>
              <a:defRPr sz="2000" u="none" strike="noStrike" kern="1200" cap="none" spc="600" normalizeH="0" baseline="0">
                <a:solidFill>
                  <a:schemeClr val="tx1">
                    <a:lumMod val="75000"/>
                    <a:lumOff val="25000"/>
                  </a:schemeClr>
                </a:solidFill>
                <a:uFillTx/>
                <a:latin typeface="Arial" pitchFamily="34" charset="0"/>
                <a:ea typeface="隶书" panose="02010509060101010101" pitchFamily="49"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编辑副标题</a:t>
            </a:r>
            <a:endParaRPr lang="zh-CN" altLang="en-US"/>
          </a:p>
        </p:txBody>
      </p:sp>
      <p:sp>
        <p:nvSpPr>
          <p:cNvPr id="4" name="日期占位符 3"/>
          <p:cNvSpPr>
            <a:spLocks noGrp="1"/>
          </p:cNvSpPr>
          <p:nvPr>
            <p:ph type="dt" sz="half" idx="10"/>
            <p:custDataLst>
              <p:tags r:id="rId17"/>
            </p:custDataLst>
          </p:nvPr>
        </p:nvSpPr>
        <p:spPr/>
        <p:txBody>
          <a:bodyPr/>
          <a:lstStyle/>
          <a:p>
            <a:fld id="{CF61E4DC-4103-4AFA-A54D-E5A6879DB48E}" type="datetimeFigureOut">
              <a:rPr lang="zh-CN" altLang="en-US" smtClean="0"/>
              <a:t/>
            </a:fld>
            <a:endParaRPr lang="zh-CN" altLang="en-US"/>
          </a:p>
        </p:txBody>
      </p:sp>
      <p:sp>
        <p:nvSpPr>
          <p:cNvPr id="5" name="页脚占位符 4"/>
          <p:cNvSpPr>
            <a:spLocks noGrp="1"/>
          </p:cNvSpPr>
          <p:nvPr>
            <p:ph type="ftr" sz="quarter" idx="11"/>
            <p:custDataLst>
              <p:tags r:id="rId18"/>
            </p:custDataLst>
          </p:nvPr>
        </p:nvSpPr>
        <p:spPr/>
        <p:txBody>
          <a:bodyPr/>
          <a:lstStyle/>
          <a:p>
            <a:endParaRPr lang="zh-CN" altLang="en-US"/>
          </a:p>
        </p:txBody>
      </p:sp>
      <p:sp>
        <p:nvSpPr>
          <p:cNvPr id="6" name="灯片编号占位符 5"/>
          <p:cNvSpPr>
            <a:spLocks noGrp="1"/>
          </p:cNvSpPr>
          <p:nvPr>
            <p:ph type="sldNum" sz="quarter" idx="12"/>
            <p:custDataLst>
              <p:tags r:id="rId19"/>
            </p:custDataLst>
          </p:nvPr>
        </p:nvSpPr>
        <p:spPr/>
        <p:txBody>
          <a:bodyPr/>
          <a:lstStyle/>
          <a:p>
            <a:fld id="{8A5F4C6E-F9B8-44A1-AF0D-4F5107E5FB2D}" type="slidenum">
              <a:rPr lang="zh-CN" altLang="en-US" smtClean="0"/>
              <a:t/>
            </a:fld>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1500" fill="hold" nodeType="withEffect">
                                  <p:stCondLst>
                                    <p:cond delay="100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500"/>
                                        <p:tgtEl>
                                          <p:spTgt spid="12"/>
                                        </p:tgtEl>
                                      </p:cBhvr>
                                    </p:animEffect>
                                    <p:anim calcmode="lin" valueType="num">
                                      <p:cBhvr>
                                        <p:cTn id="8" dur="1500" fill="hold"/>
                                        <p:tgtEl>
                                          <p:spTgt spid="12"/>
                                        </p:tgtEl>
                                        <p:attrNameLst>
                                          <p:attrName>ppt_x</p:attrName>
                                        </p:attrNameLst>
                                      </p:cBhvr>
                                      <p:tavLst>
                                        <p:tav tm="0">
                                          <p:val>
                                            <p:strVal val="#ppt_x"/>
                                          </p:val>
                                        </p:tav>
                                        <p:tav tm="100000">
                                          <p:val>
                                            <p:strVal val="#ppt_x"/>
                                          </p:val>
                                        </p:tav>
                                      </p:tavLst>
                                    </p:anim>
                                    <p:anim calcmode="lin" valueType="num">
                                      <p:cBhvr>
                                        <p:cTn id="9" dur="1500" fill="hold"/>
                                        <p:tgtEl>
                                          <p:spTgt spid="12"/>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2500"/>
                            </p:stCondLst>
                            <p:childTnLst>
                              <p:par>
                                <p:cTn id="11" presetID="53" presetClass="entr" presetSubtype="16" dur="500" fill="hold" nodeType="after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p:cTn id="13" dur="500" fill="hold"/>
                                        <p:tgtEl>
                                          <p:spTgt spid="13"/>
                                        </p:tgtEl>
                                        <p:attrNameLst>
                                          <p:attrName>ppt_w</p:attrName>
                                        </p:attrNameLst>
                                      </p:cBhvr>
                                      <p:tavLst>
                                        <p:tav tm="0">
                                          <p:val>
                                            <p:fltVal val="0"/>
                                          </p:val>
                                        </p:tav>
                                        <p:tav tm="100000">
                                          <p:val>
                                            <p:strVal val="#ppt_w"/>
                                          </p:val>
                                        </p:tav>
                                      </p:tavLst>
                                    </p:anim>
                                    <p:anim calcmode="lin" valueType="num">
                                      <p:cBhvr>
                                        <p:cTn id="14" dur="500" fill="hold"/>
                                        <p:tgtEl>
                                          <p:spTgt spid="13"/>
                                        </p:tgtEl>
                                        <p:attrNameLst>
                                          <p:attrName>ppt_h</p:attrName>
                                        </p:attrNameLst>
                                      </p:cBhvr>
                                      <p:tavLst>
                                        <p:tav tm="0">
                                          <p:val>
                                            <p:fltVal val="0"/>
                                          </p:val>
                                        </p:tav>
                                        <p:tav tm="100000">
                                          <p:val>
                                            <p:strVal val="#ppt_h"/>
                                          </p:val>
                                        </p:tav>
                                      </p:tavLst>
                                    </p:anim>
                                    <p:animEffect transition="in" filter="fade">
                                      <p:cBhvr>
                                        <p:cTn id="1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pic>
        <p:nvPicPr>
          <p:cNvPr id="10" name="图片 9"/>
          <p:cNvPicPr>
            <a:picLocks noChangeAspect="1"/>
          </p:cNvPicPr>
          <p:nvPr>
            <p:custDataLst>
              <p:tags r:id="rId2"/>
            </p:custDataLst>
          </p:nvPr>
        </p:nvPicPr>
        <p:blipFill>
          <a:blip r:embed="rId1"/>
          <a:stretch>
            <a:fillRect/>
          </a:stretch>
        </p:blipFill>
        <p:spPr>
          <a:xfrm>
            <a:off x="0" y="0"/>
            <a:ext cx="12192000" cy="6864096"/>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10272350" y="-1"/>
            <a:ext cx="1919650" cy="2109458"/>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0" y="6098491"/>
            <a:ext cx="2076427" cy="759509"/>
          </a:xfrm>
          <a:prstGeom prst="rect">
            <a:avLst/>
          </a:prstGeom>
        </p:spPr>
      </p:pic>
      <p:pic>
        <p:nvPicPr>
          <p:cNvPr id="9" name="图片 8"/>
          <p:cNvPicPr>
            <a:picLocks noChangeAspect="1"/>
          </p:cNvPicPr>
          <p:nvPr>
            <p:custDataLst>
              <p:tags r:id="rId8"/>
            </p:custDataLst>
          </p:nvPr>
        </p:nvPicPr>
        <p:blipFill>
          <a:blip r:embed="rId7">
            <a:grayscl/>
            <a:extLst>
              <a:ext uri="{28A0092B-C50C-407E-A947-70E740481C1C}">
                <a14:useLocalDpi xmlns:a14="http://schemas.microsoft.com/office/drawing/2010/main" val="0"/>
              </a:ext>
            </a:extLst>
          </a:blip>
          <a:srcRect l="756"/>
          <a:stretch>
            <a:fillRect/>
          </a:stretch>
        </p:blipFill>
        <p:spPr>
          <a:xfrm rot="11615668" flipH="1" flipV="1">
            <a:off x="-204209" y="4473823"/>
            <a:ext cx="1506702" cy="1965148"/>
          </a:xfrm>
          <a:custGeom>
            <a:gdLst>
              <a:gd name="connsiteX0" fmla="*/ 0 w 4933559"/>
              <a:gd name="connsiteY0" fmla="*/ 556523 h 6434701"/>
              <a:gd name="connsiteX1" fmla="*/ 2346599 w 4933559"/>
              <a:gd name="connsiteY1" fmla="*/ 0 h 6434701"/>
              <a:gd name="connsiteX2" fmla="*/ 4779454 w 4933559"/>
              <a:gd name="connsiteY2" fmla="*/ 0 h 6434701"/>
              <a:gd name="connsiteX3" fmla="*/ 4933559 w 4933559"/>
              <a:gd name="connsiteY3" fmla="*/ 649788 h 6434701"/>
              <a:gd name="connsiteX4" fmla="*/ 4933559 w 4933559"/>
              <a:gd name="connsiteY4" fmla="*/ 6434701 h 6434701"/>
              <a:gd name="connsiteX5" fmla="*/ 1394077 w 4933559"/>
              <a:gd name="connsiteY5" fmla="*/ 6434701 h 6434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33559" h="6434701">
                <a:moveTo>
                  <a:pt x="0" y="556523"/>
                </a:moveTo>
                <a:lnTo>
                  <a:pt x="2346599" y="0"/>
                </a:lnTo>
                <a:lnTo>
                  <a:pt x="4779454" y="0"/>
                </a:lnTo>
                <a:lnTo>
                  <a:pt x="4933559" y="649788"/>
                </a:lnTo>
                <a:lnTo>
                  <a:pt x="4933559" y="6434701"/>
                </a:lnTo>
                <a:lnTo>
                  <a:pt x="1394077" y="6434701"/>
                </a:lnTo>
                <a:close/>
              </a:path>
            </a:pathLst>
          </a:custGeom>
          <a:effectLst>
            <a:softEdge rad="0"/>
          </a:effectLst>
        </p:spPr>
      </p:pic>
      <p:sp>
        <p:nvSpPr>
          <p:cNvPr id="2" name="标题 1"/>
          <p:cNvSpPr>
            <a:spLocks noGrp="1"/>
          </p:cNvSpPr>
          <p:nvPr>
            <p:ph type="title"/>
            <p:custDataLst>
              <p:tags r:id="rId9"/>
            </p:custDataLst>
          </p:nvPr>
        </p:nvSpPr>
        <p:spPr>
          <a:xfrm>
            <a:off x="669882" y="443234"/>
            <a:ext cx="10852237" cy="441964"/>
          </a:xfrm>
        </p:spPr>
        <p:txBody>
          <a:bodyPr vert="horz" lIns="90170" tIns="46990" rIns="90170" bIns="4699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75000"/>
                    <a:lumOff val="2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10"/>
            </p:custDataLst>
          </p:nvPr>
        </p:nvSpPr>
        <p:spPr>
          <a:xfrm>
            <a:off x="669882" y="952508"/>
            <a:ext cx="10852237" cy="5388907"/>
          </a:xfrm>
        </p:spPr>
        <p:txBody>
          <a:bodyPr vert="horz" lIns="90170" tIns="46990" rIns="90170" bIns="4699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11"/>
            </p:custDataLst>
          </p:nvPr>
        </p:nvSpPr>
        <p:spPr/>
        <p:txBody>
          <a:bodyPr/>
          <a:lstStyle>
            <a:lvl1pPr>
              <a:lnSpc>
                <a:spcPct val="120000"/>
              </a:lnSpc>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2"/>
            </p:custDataLst>
          </p:nvPr>
        </p:nvSpPr>
        <p:spPr/>
        <p:txBody>
          <a:bodyPr/>
          <a:lstStyle>
            <a:lvl1pPr>
              <a:lnSpc>
                <a:spcPct val="120000"/>
              </a:lnSpc>
              <a:defRPr/>
            </a:lvl1pPr>
          </a:lstStyle>
          <a:p>
            <a:endParaRPr lang="zh-CN" altLang="en-US"/>
          </a:p>
        </p:txBody>
      </p:sp>
      <p:sp>
        <p:nvSpPr>
          <p:cNvPr id="6" name="灯片编号占位符 5"/>
          <p:cNvSpPr>
            <a:spLocks noGrp="1"/>
          </p:cNvSpPr>
          <p:nvPr>
            <p:ph type="sldNum" sz="quarter" idx="12"/>
            <p:custDataLst>
              <p:tags r:id="rId13"/>
            </p:custDataLst>
          </p:nvPr>
        </p:nvSpPr>
        <p:spPr/>
        <p:txBody>
          <a:bodyPr/>
          <a:lstStyle>
            <a:lvl1pPr>
              <a:lnSpc>
                <a:spcPct val="120000"/>
              </a:lnSpc>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pic>
        <p:nvPicPr>
          <p:cNvPr id="13" name="图片 12"/>
          <p:cNvPicPr>
            <a:picLocks noChangeAspect="1"/>
          </p:cNvPicPr>
          <p:nvPr>
            <p:custDataLst>
              <p:tags r:id="rId2"/>
            </p:custDataLst>
          </p:nvPr>
        </p:nvPicPr>
        <p:blipFill>
          <a:blip r:embed="rId1"/>
          <a:stretch>
            <a:fillRect/>
          </a:stretch>
        </p:blipFill>
        <p:spPr>
          <a:xfrm>
            <a:off x="0" y="0"/>
            <a:ext cx="12192000" cy="6864096"/>
          </a:xfrm>
          <a:prstGeom prst="rect">
            <a:avLst/>
          </a:prstGeom>
        </p:spPr>
      </p:pic>
      <p:pic>
        <p:nvPicPr>
          <p:cNvPr id="10" name="图片 9"/>
          <p:cNvPicPr>
            <a:picLocks noChangeAspect="1"/>
          </p:cNvPicPr>
          <p:nvPr>
            <p:custDataLst>
              <p:tags r:id="rId4"/>
            </p:custDataLst>
          </p:nvPr>
        </p:nvPicPr>
        <p:blipFill>
          <a:blip r:embed="rId3"/>
          <a:stretch>
            <a:fillRect/>
          </a:stretch>
        </p:blipFill>
        <p:spPr>
          <a:xfrm>
            <a:off x="7975600" y="-1"/>
            <a:ext cx="4216400" cy="4633302"/>
          </a:xfrm>
          <a:prstGeom prst="rect">
            <a:avLst/>
          </a:prstGeom>
        </p:spPr>
      </p:pic>
      <p:pic>
        <p:nvPicPr>
          <p:cNvPr id="11" name="图片 10"/>
          <p:cNvPicPr>
            <a:picLocks noChangeAspect="1"/>
          </p:cNvPicPr>
          <p:nvPr>
            <p:custDataLst>
              <p:tags r:id="rId6"/>
            </p:custDataLst>
          </p:nvPr>
        </p:nvPicPr>
        <p:blipFill>
          <a:blip r:embed="rId5"/>
          <a:stretch>
            <a:fillRect/>
          </a:stretch>
        </p:blipFill>
        <p:spPr>
          <a:xfrm>
            <a:off x="0" y="5625077"/>
            <a:ext cx="3370695" cy="1232923"/>
          </a:xfrm>
          <a:prstGeom prst="rect">
            <a:avLst/>
          </a:prstGeom>
        </p:spPr>
      </p:pic>
      <p:pic>
        <p:nvPicPr>
          <p:cNvPr id="12" name="图片 11"/>
          <p:cNvPicPr>
            <a:picLocks noChangeAspect="1"/>
          </p:cNvPicPr>
          <p:nvPr>
            <p:custDataLst>
              <p:tags r:id="rId8"/>
            </p:custDataLst>
          </p:nvPr>
        </p:nvPicPr>
        <p:blipFill>
          <a:blip r:embed="rId7">
            <a:grayscl/>
            <a:extLst>
              <a:ext uri="{28A0092B-C50C-407E-A947-70E740481C1C}">
                <a14:useLocalDpi xmlns:a14="http://schemas.microsoft.com/office/drawing/2010/main" val="0"/>
              </a:ext>
            </a:extLst>
          </a:blip>
          <a:srcRect l="756"/>
          <a:stretch>
            <a:fillRect/>
          </a:stretch>
        </p:blipFill>
        <p:spPr>
          <a:xfrm rot="11615668" flipH="1" flipV="1">
            <a:off x="-345013" y="2769867"/>
            <a:ext cx="2445852" cy="3190054"/>
          </a:xfrm>
          <a:custGeom>
            <a:gdLst>
              <a:gd name="connsiteX0" fmla="*/ 0 w 4933559"/>
              <a:gd name="connsiteY0" fmla="*/ 556523 h 6434701"/>
              <a:gd name="connsiteX1" fmla="*/ 2346599 w 4933559"/>
              <a:gd name="connsiteY1" fmla="*/ 0 h 6434701"/>
              <a:gd name="connsiteX2" fmla="*/ 4779454 w 4933559"/>
              <a:gd name="connsiteY2" fmla="*/ 0 h 6434701"/>
              <a:gd name="connsiteX3" fmla="*/ 4933559 w 4933559"/>
              <a:gd name="connsiteY3" fmla="*/ 649788 h 6434701"/>
              <a:gd name="connsiteX4" fmla="*/ 4933559 w 4933559"/>
              <a:gd name="connsiteY4" fmla="*/ 6434701 h 6434701"/>
              <a:gd name="connsiteX5" fmla="*/ 1394077 w 4933559"/>
              <a:gd name="connsiteY5" fmla="*/ 6434701 h 6434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33559" h="6434701">
                <a:moveTo>
                  <a:pt x="0" y="556523"/>
                </a:moveTo>
                <a:lnTo>
                  <a:pt x="2346599" y="0"/>
                </a:lnTo>
                <a:lnTo>
                  <a:pt x="4779454" y="0"/>
                </a:lnTo>
                <a:lnTo>
                  <a:pt x="4933559" y="649788"/>
                </a:lnTo>
                <a:lnTo>
                  <a:pt x="4933559" y="6434701"/>
                </a:lnTo>
                <a:lnTo>
                  <a:pt x="1394077" y="6434701"/>
                </a:lnTo>
                <a:close/>
              </a:path>
            </a:pathLst>
          </a:custGeom>
          <a:effectLst>
            <a:softEdge rad="0"/>
          </a:effectLst>
        </p:spPr>
      </p:pic>
      <p:sp>
        <p:nvSpPr>
          <p:cNvPr id="15" name="矩形 14"/>
          <p:cNvSpPr/>
          <p:nvPr>
            <p:custDataLst>
              <p:tags r:id="rId9"/>
            </p:custDataLst>
          </p:nvPr>
        </p:nvSpPr>
        <p:spPr>
          <a:xfrm>
            <a:off x="3492894" y="2265799"/>
            <a:ext cx="1456112" cy="2326401"/>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隶书" panose="02010509060101010101" pitchFamily="49" charset="-122"/>
            </a:endParaRPr>
          </a:p>
        </p:txBody>
      </p:sp>
      <p:sp>
        <p:nvSpPr>
          <p:cNvPr id="16" name="矩形 15"/>
          <p:cNvSpPr/>
          <p:nvPr>
            <p:custDataLst>
              <p:tags r:id="rId10"/>
            </p:custDataLst>
          </p:nvPr>
        </p:nvSpPr>
        <p:spPr>
          <a:xfrm>
            <a:off x="3566566" y="2325836"/>
            <a:ext cx="1321861" cy="2196362"/>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隶书" panose="02010509060101010101" pitchFamily="49" charset="-122"/>
            </a:endParaRPr>
          </a:p>
        </p:txBody>
      </p:sp>
      <p:pic>
        <p:nvPicPr>
          <p:cNvPr id="19" name="图片 18"/>
          <p:cNvPicPr>
            <a:picLocks noChangeAspect="1"/>
          </p:cNvPicPr>
          <p:nvPr>
            <p:custDataLst>
              <p:tags r:id="rId12"/>
            </p:custDataLst>
          </p:nvPr>
        </p:nvPicPr>
        <p:blipFill>
          <a:blip r:embed="rId11"/>
          <a:stretch>
            <a:fillRect/>
          </a:stretch>
        </p:blipFill>
        <p:spPr>
          <a:xfrm>
            <a:off x="3708000" y="2648102"/>
            <a:ext cx="1044000" cy="1551828"/>
          </a:xfrm>
          <a:prstGeom prst="rect">
            <a:avLst/>
          </a:prstGeom>
        </p:spPr>
      </p:pic>
      <p:sp>
        <p:nvSpPr>
          <p:cNvPr id="2" name="标题 1"/>
          <p:cNvSpPr>
            <a:spLocks noGrp="1"/>
          </p:cNvSpPr>
          <p:nvPr>
            <p:ph type="title" hasCustomPrompt="1"/>
            <p:custDataLst>
              <p:tags r:id="rId13"/>
            </p:custDataLst>
          </p:nvPr>
        </p:nvSpPr>
        <p:spPr>
          <a:xfrm>
            <a:off x="5114998" y="2332768"/>
            <a:ext cx="5368122" cy="1258084"/>
          </a:xfrm>
        </p:spPr>
        <p:txBody>
          <a:bodyPr lIns="90000" tIns="46800" rIns="90000" bIns="46800" anchor="b">
            <a:normAutofit/>
          </a:bodyPr>
          <a:lstStyle>
            <a:lvl1pPr algn="ctr">
              <a:defRPr sz="4000" b="1" u="none" strike="noStrike" kern="1200" cap="none" spc="200" normalizeH="0" baseline="0">
                <a:solidFill>
                  <a:schemeClr val="tx1">
                    <a:lumMod val="75000"/>
                    <a:lumOff val="25000"/>
                  </a:schemeClr>
                </a:solidFill>
                <a:uFillTx/>
                <a:latin typeface="Arial" pitchFamily="34" charset="0"/>
                <a:ea typeface="汉仪尚巍手书W" panose="00020600040101010101" charset="-122"/>
              </a:defRPr>
            </a:lvl1pPr>
          </a:lstStyle>
          <a:p>
            <a:r>
              <a:rPr lang="zh-CN" altLang="en-US"/>
              <a:t>单击此处编辑标题</a:t>
            </a:r>
            <a:endParaRPr lang="zh-CN" altLang="en-US"/>
          </a:p>
        </p:txBody>
      </p:sp>
      <p:sp>
        <p:nvSpPr>
          <p:cNvPr id="3" name="文本占位符 2"/>
          <p:cNvSpPr>
            <a:spLocks noGrp="1"/>
          </p:cNvSpPr>
          <p:nvPr>
            <p:ph type="body" idx="1" hasCustomPrompt="1"/>
            <p:custDataLst>
              <p:tags r:id="rId14"/>
            </p:custDataLst>
          </p:nvPr>
        </p:nvSpPr>
        <p:spPr>
          <a:xfrm>
            <a:off x="5114997" y="3702205"/>
            <a:ext cx="5368123" cy="889995"/>
          </a:xfrm>
        </p:spPr>
        <p:txBody>
          <a:bodyPr vert="horz" lIns="90000" tIns="46800" rIns="90000" bIns="46800" anchor="t">
            <a:normAutofit/>
          </a:bodyPr>
          <a:lstStyle>
            <a:lvl1pPr marL="0" indent="0" algn="ctr">
              <a:buNone/>
              <a:defRPr sz="2000" b="1" u="none" strike="noStrike" kern="1200" cap="none" spc="150" normalizeH="0" baseline="0">
                <a:solidFill>
                  <a:schemeClr val="tx1">
                    <a:lumMod val="75000"/>
                    <a:lumOff val="25000"/>
                  </a:schemeClr>
                </a:solidFill>
                <a:uFillTx/>
                <a:latin typeface="Arial" pitchFamily="34" charset="0"/>
                <a:ea typeface="隶书" panose="02010509060101010101" pitchFamily="49" charset="-122"/>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编辑文本</a:t>
            </a:r>
            <a:endParaRPr lang="zh-CN" altLang="en-US"/>
          </a:p>
        </p:txBody>
      </p:sp>
      <p:sp>
        <p:nvSpPr>
          <p:cNvPr id="4" name="日期占位符 3"/>
          <p:cNvSpPr>
            <a:spLocks noGrp="1"/>
          </p:cNvSpPr>
          <p:nvPr>
            <p:ph type="dt" sz="half" idx="10"/>
            <p:custDataLst>
              <p:tags r:id="rId15"/>
            </p:custDataLst>
          </p:nvPr>
        </p:nvSpPr>
        <p:spPr/>
        <p:txBody>
          <a:bodyPr/>
          <a:lstStyle>
            <a:lvl1pPr>
              <a:defRPr baseline="0">
                <a:latin typeface="隶书" panose="02010509060101010101" pitchFamily="49" charset="-122"/>
              </a:defRPr>
            </a:lvl1pPr>
          </a:lstStyle>
          <a:p>
            <a:fld id="{CF61E4DC-4103-4AFA-A54D-E5A6879DB48E}" type="datetimeFigureOut">
              <a:rPr lang="zh-CN" altLang="en-US" smtClean="0"/>
              <a:t/>
            </a:fld>
            <a:endParaRPr lang="zh-CN" altLang="en-US"/>
          </a:p>
        </p:txBody>
      </p:sp>
      <p:sp>
        <p:nvSpPr>
          <p:cNvPr id="5" name="页脚占位符 4"/>
          <p:cNvSpPr>
            <a:spLocks noGrp="1"/>
          </p:cNvSpPr>
          <p:nvPr>
            <p:ph type="ftr" sz="quarter" idx="11"/>
            <p:custDataLst>
              <p:tags r:id="rId16"/>
            </p:custDataLst>
          </p:nvPr>
        </p:nvSpPr>
        <p:spPr/>
        <p:txBody>
          <a:bodyPr/>
          <a:lstStyle>
            <a:lvl1pPr>
              <a:defRPr baseline="0">
                <a:latin typeface="隶书" panose="02010509060101010101" pitchFamily="49" charset="-122"/>
              </a:defRPr>
            </a:lvl1pPr>
          </a:lstStyle>
          <a:p>
            <a:endParaRPr lang="zh-CN" altLang="en-US"/>
          </a:p>
        </p:txBody>
      </p:sp>
      <p:sp>
        <p:nvSpPr>
          <p:cNvPr id="6" name="灯片编号占位符 5"/>
          <p:cNvSpPr>
            <a:spLocks noGrp="1"/>
          </p:cNvSpPr>
          <p:nvPr>
            <p:ph type="sldNum" sz="quarter" idx="12"/>
            <p:custDataLst>
              <p:tags r:id="rId17"/>
            </p:custDataLst>
          </p:nvPr>
        </p:nvSpPr>
        <p:spPr/>
        <p:txBody>
          <a:bodyPr/>
          <a:lstStyle>
            <a:lvl1pPr>
              <a:defRPr baseline="0">
                <a:latin typeface="隶书" panose="02010509060101010101" pitchFamily="49" charset="-122"/>
              </a:defRPr>
            </a:lvl1pPr>
          </a:lstStyle>
          <a:p>
            <a:fld id="{8A5F4C6E-F9B8-44A1-AF0D-4F5107E5FB2D}"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pic>
        <p:nvPicPr>
          <p:cNvPr id="11" name="图片 10"/>
          <p:cNvPicPr>
            <a:picLocks noChangeAspect="1"/>
          </p:cNvPicPr>
          <p:nvPr>
            <p:custDataLst>
              <p:tags r:id="rId2"/>
            </p:custDataLst>
          </p:nvPr>
        </p:nvPicPr>
        <p:blipFill>
          <a:blip r:embed="rId1"/>
          <a:stretch>
            <a:fillRect/>
          </a:stretch>
        </p:blipFill>
        <p:spPr>
          <a:xfrm>
            <a:off x="0" y="0"/>
            <a:ext cx="12192000" cy="6864096"/>
          </a:xfrm>
          <a:prstGeom prst="rect">
            <a:avLst/>
          </a:prstGeom>
        </p:spPr>
      </p:pic>
      <p:pic>
        <p:nvPicPr>
          <p:cNvPr id="9" name="图片 8"/>
          <p:cNvPicPr>
            <a:picLocks noChangeAspect="1"/>
          </p:cNvPicPr>
          <p:nvPr>
            <p:custDataLst>
              <p:tags r:id="rId4"/>
            </p:custDataLst>
          </p:nvPr>
        </p:nvPicPr>
        <p:blipFill>
          <a:blip r:embed="rId3"/>
          <a:stretch>
            <a:fillRect/>
          </a:stretch>
        </p:blipFill>
        <p:spPr>
          <a:xfrm>
            <a:off x="0" y="6098491"/>
            <a:ext cx="2076427" cy="759509"/>
          </a:xfrm>
          <a:prstGeom prst="rect">
            <a:avLst/>
          </a:prstGeom>
        </p:spPr>
      </p:pic>
      <p:pic>
        <p:nvPicPr>
          <p:cNvPr id="10" name="图片 9"/>
          <p:cNvPicPr>
            <a:picLocks noChangeAspect="1"/>
          </p:cNvPicPr>
          <p:nvPr>
            <p:custDataLst>
              <p:tags r:id="rId6"/>
            </p:custDataLst>
          </p:nvPr>
        </p:nvPicPr>
        <p:blipFill>
          <a:blip r:embed="rId5">
            <a:grayscl/>
            <a:extLst>
              <a:ext uri="{28A0092B-C50C-407E-A947-70E740481C1C}">
                <a14:useLocalDpi xmlns:a14="http://schemas.microsoft.com/office/drawing/2010/main" val="0"/>
              </a:ext>
            </a:extLst>
          </a:blip>
          <a:srcRect l="756"/>
          <a:stretch>
            <a:fillRect/>
          </a:stretch>
        </p:blipFill>
        <p:spPr>
          <a:xfrm rot="11615668" flipH="1" flipV="1">
            <a:off x="-204209" y="4473823"/>
            <a:ext cx="1506702" cy="1965148"/>
          </a:xfrm>
          <a:custGeom>
            <a:gdLst>
              <a:gd name="connsiteX0" fmla="*/ 0 w 4933559"/>
              <a:gd name="connsiteY0" fmla="*/ 556523 h 6434701"/>
              <a:gd name="connsiteX1" fmla="*/ 2346599 w 4933559"/>
              <a:gd name="connsiteY1" fmla="*/ 0 h 6434701"/>
              <a:gd name="connsiteX2" fmla="*/ 4779454 w 4933559"/>
              <a:gd name="connsiteY2" fmla="*/ 0 h 6434701"/>
              <a:gd name="connsiteX3" fmla="*/ 4933559 w 4933559"/>
              <a:gd name="connsiteY3" fmla="*/ 649788 h 6434701"/>
              <a:gd name="connsiteX4" fmla="*/ 4933559 w 4933559"/>
              <a:gd name="connsiteY4" fmla="*/ 6434701 h 6434701"/>
              <a:gd name="connsiteX5" fmla="*/ 1394077 w 4933559"/>
              <a:gd name="connsiteY5" fmla="*/ 6434701 h 6434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33559" h="6434701">
                <a:moveTo>
                  <a:pt x="0" y="556523"/>
                </a:moveTo>
                <a:lnTo>
                  <a:pt x="2346599" y="0"/>
                </a:lnTo>
                <a:lnTo>
                  <a:pt x="4779454" y="0"/>
                </a:lnTo>
                <a:lnTo>
                  <a:pt x="4933559" y="649788"/>
                </a:lnTo>
                <a:lnTo>
                  <a:pt x="4933559" y="6434701"/>
                </a:lnTo>
                <a:lnTo>
                  <a:pt x="1394077" y="6434701"/>
                </a:lnTo>
                <a:close/>
              </a:path>
            </a:pathLst>
          </a:custGeom>
          <a:effectLst>
            <a:softEdge rad="0"/>
          </a:effectLst>
        </p:spPr>
      </p:pic>
      <p:sp>
        <p:nvSpPr>
          <p:cNvPr id="2" name="标题 1"/>
          <p:cNvSpPr>
            <a:spLocks noGrp="1"/>
          </p:cNvSpPr>
          <p:nvPr>
            <p:ph type="title"/>
            <p:custDataLst>
              <p:tags r:id="rId7"/>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75000"/>
                    <a:lumOff val="2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8"/>
            </p:custDataLst>
          </p:nvPr>
        </p:nvSpPr>
        <p:spPr>
          <a:xfrm>
            <a:off x="669930"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9"/>
            </p:custDataLst>
          </p:nvPr>
        </p:nvSpPr>
        <p:spPr>
          <a:xfrm>
            <a:off x="6238877" y="952508"/>
            <a:ext cx="5283242" cy="5388907"/>
          </a:xfrm>
        </p:spPr>
        <p:txBody>
          <a:bodyPr lIns="90170" tIns="46990" rIns="90170" bIns="46990">
            <a:normAutofit/>
          </a:bodyPr>
          <a:lstStyle>
            <a:lvl1pPr>
              <a:lnSpc>
                <a:spcPct val="120000"/>
              </a:lnSpc>
              <a:defRPr sz="1600" u="none" strike="noStrike" kern="1200" cap="none" spc="150" normalizeH="0" baseline="0">
                <a:solidFill>
                  <a:schemeClr val="tx1">
                    <a:lumMod val="75000"/>
                    <a:lumOff val="25000"/>
                  </a:schemeClr>
                </a:solidFill>
                <a:uFillTx/>
                <a:latin typeface="Arial" pitchFamily="34" charset="0"/>
                <a:ea typeface="隶书" panose="02010509060101010101" pitchFamily="49" charset="-122"/>
              </a:defRPr>
            </a:lvl1pPr>
            <a:lvl2pPr>
              <a:lnSpc>
                <a:spcPct val="120000"/>
              </a:lnSpc>
              <a:defRPr sz="1600" u="none" strike="noStrike" kern="1200" cap="none" spc="150" normalizeH="0" baseline="0">
                <a:solidFill>
                  <a:schemeClr val="tx1">
                    <a:lumMod val="75000"/>
                    <a:lumOff val="25000"/>
                  </a:schemeClr>
                </a:solidFill>
                <a:uFillTx/>
                <a:latin typeface="Arial" pitchFamily="34" charset="0"/>
                <a:ea typeface="隶书" panose="02010509060101010101" pitchFamily="49" charset="-122"/>
              </a:defRPr>
            </a:lvl2pPr>
            <a:lvl3pPr>
              <a:lnSpc>
                <a:spcPct val="120000"/>
              </a:lnSpc>
              <a:defRPr sz="1600" u="none" strike="noStrike" kern="1200" cap="none" spc="150" normalizeH="0" baseline="0">
                <a:solidFill>
                  <a:schemeClr val="tx1">
                    <a:lumMod val="75000"/>
                    <a:lumOff val="25000"/>
                  </a:schemeClr>
                </a:solidFill>
                <a:uFillTx/>
                <a:latin typeface="Arial" pitchFamily="34" charset="0"/>
                <a:ea typeface="隶书" panose="02010509060101010101" pitchFamily="49" charset="-122"/>
              </a:defRPr>
            </a:lvl3pPr>
            <a:lvl4pPr>
              <a:lnSpc>
                <a:spcPct val="120000"/>
              </a:lnSpc>
              <a:defRPr sz="1600" u="none" strike="noStrike" kern="1200" cap="none" spc="150" normalizeH="0" baseline="0">
                <a:solidFill>
                  <a:schemeClr val="tx1">
                    <a:lumMod val="75000"/>
                    <a:lumOff val="25000"/>
                  </a:schemeClr>
                </a:solidFill>
                <a:uFillTx/>
                <a:latin typeface="Arial" pitchFamily="34" charset="0"/>
                <a:ea typeface="隶书" panose="02010509060101010101" pitchFamily="49" charset="-122"/>
              </a:defRPr>
            </a:lvl4pPr>
            <a:lvl5pPr>
              <a:lnSpc>
                <a:spcPct val="120000"/>
              </a:lnSpc>
              <a:defRPr sz="1600" u="none" strike="noStrike" kern="1200" cap="none" spc="150" normalizeH="0" baseline="0">
                <a:solidFill>
                  <a:schemeClr val="tx1">
                    <a:lumMod val="75000"/>
                    <a:lumOff val="25000"/>
                  </a:schemeClr>
                </a:solidFill>
                <a:uFillTx/>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10"/>
            </p:custDataLst>
          </p:nvPr>
        </p:nvSpPr>
        <p:spPr/>
        <p:txBody>
          <a:bodyPr/>
          <a:lstStyle>
            <a:lvl1pPr>
              <a:lnSpc>
                <a:spcPct val="120000"/>
              </a:lnSpc>
              <a:defRPr baseline="0">
                <a:latin typeface="隶书" panose="02010509060101010101" pitchFamily="49" charset="-122"/>
                <a:ea typeface="隶书" panose="02010509060101010101" pitchFamily="49" charset="-122"/>
              </a:defRPr>
            </a:lvl1p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1"/>
            </p:custDataLst>
          </p:nvPr>
        </p:nvSpPr>
        <p:spPr/>
        <p:txBody>
          <a:bodyPr/>
          <a:lstStyle>
            <a:lvl1pPr>
              <a:lnSpc>
                <a:spcPct val="120000"/>
              </a:lnSpc>
              <a:defRPr baseline="0">
                <a:latin typeface="隶书" panose="02010509060101010101" pitchFamily="49" charset="-122"/>
                <a:ea typeface="隶书" panose="02010509060101010101" pitchFamily="49" charset="-122"/>
              </a:defRPr>
            </a:lvl1pPr>
          </a:lstStyle>
          <a:p>
            <a:endParaRPr lang="zh-CN" altLang="en-US"/>
          </a:p>
        </p:txBody>
      </p:sp>
      <p:sp>
        <p:nvSpPr>
          <p:cNvPr id="7" name="灯片编号占位符 6"/>
          <p:cNvSpPr>
            <a:spLocks noGrp="1"/>
          </p:cNvSpPr>
          <p:nvPr>
            <p:ph type="sldNum" sz="quarter" idx="12"/>
            <p:custDataLst>
              <p:tags r:id="rId12"/>
            </p:custDataLst>
          </p:nvPr>
        </p:nvSpPr>
        <p:spPr/>
        <p:txBody>
          <a:bodyPr/>
          <a:lstStyle>
            <a:lvl1pPr>
              <a:lnSpc>
                <a:spcPct val="120000"/>
              </a:lnSpc>
              <a:defRPr baseline="0">
                <a:latin typeface="隶书" panose="02010509060101010101" pitchFamily="49" charset="-122"/>
                <a:ea typeface="隶书" panose="02010509060101010101" pitchFamily="49"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pic>
        <p:nvPicPr>
          <p:cNvPr id="13" name="图片 12"/>
          <p:cNvPicPr>
            <a:picLocks noChangeAspect="1"/>
          </p:cNvPicPr>
          <p:nvPr>
            <p:custDataLst>
              <p:tags r:id="rId2"/>
            </p:custDataLst>
          </p:nvPr>
        </p:nvPicPr>
        <p:blipFill>
          <a:blip r:embed="rId1"/>
          <a:stretch>
            <a:fillRect/>
          </a:stretch>
        </p:blipFill>
        <p:spPr>
          <a:xfrm>
            <a:off x="0" y="0"/>
            <a:ext cx="12192000" cy="6864096"/>
          </a:xfrm>
          <a:prstGeom prst="rect">
            <a:avLst/>
          </a:prstGeom>
        </p:spPr>
      </p:pic>
      <p:pic>
        <p:nvPicPr>
          <p:cNvPr id="10" name="图片 9"/>
          <p:cNvPicPr>
            <a:picLocks noChangeAspect="1"/>
          </p:cNvPicPr>
          <p:nvPr>
            <p:custDataLst>
              <p:tags r:id="rId4"/>
            </p:custDataLst>
          </p:nvPr>
        </p:nvPicPr>
        <p:blipFill>
          <a:blip r:embed="rId3"/>
          <a:stretch>
            <a:fillRect/>
          </a:stretch>
        </p:blipFill>
        <p:spPr>
          <a:xfrm>
            <a:off x="10272350" y="-1"/>
            <a:ext cx="1919650" cy="2109458"/>
          </a:xfrm>
          <a:prstGeom prst="rect">
            <a:avLst/>
          </a:prstGeom>
        </p:spPr>
      </p:pic>
      <p:pic>
        <p:nvPicPr>
          <p:cNvPr id="11" name="图片 10"/>
          <p:cNvPicPr>
            <a:picLocks noChangeAspect="1"/>
          </p:cNvPicPr>
          <p:nvPr>
            <p:custDataLst>
              <p:tags r:id="rId6"/>
            </p:custDataLst>
          </p:nvPr>
        </p:nvPicPr>
        <p:blipFill>
          <a:blip r:embed="rId5"/>
          <a:stretch>
            <a:fillRect/>
          </a:stretch>
        </p:blipFill>
        <p:spPr>
          <a:xfrm>
            <a:off x="0" y="6098491"/>
            <a:ext cx="2076427" cy="759509"/>
          </a:xfrm>
          <a:prstGeom prst="rect">
            <a:avLst/>
          </a:prstGeom>
        </p:spPr>
      </p:pic>
      <p:pic>
        <p:nvPicPr>
          <p:cNvPr id="12" name="图片 11"/>
          <p:cNvPicPr>
            <a:picLocks noChangeAspect="1"/>
          </p:cNvPicPr>
          <p:nvPr>
            <p:custDataLst>
              <p:tags r:id="rId8"/>
            </p:custDataLst>
          </p:nvPr>
        </p:nvPicPr>
        <p:blipFill>
          <a:blip r:embed="rId7">
            <a:grayscl/>
            <a:extLst>
              <a:ext uri="{28A0092B-C50C-407E-A947-70E740481C1C}">
                <a14:useLocalDpi xmlns:a14="http://schemas.microsoft.com/office/drawing/2010/main" val="0"/>
              </a:ext>
            </a:extLst>
          </a:blip>
          <a:srcRect l="756"/>
          <a:stretch>
            <a:fillRect/>
          </a:stretch>
        </p:blipFill>
        <p:spPr>
          <a:xfrm rot="11615668" flipH="1" flipV="1">
            <a:off x="-204209" y="4473823"/>
            <a:ext cx="1506702" cy="1965148"/>
          </a:xfrm>
          <a:custGeom>
            <a:gdLst>
              <a:gd name="connsiteX0" fmla="*/ 0 w 4933559"/>
              <a:gd name="connsiteY0" fmla="*/ 556523 h 6434701"/>
              <a:gd name="connsiteX1" fmla="*/ 2346599 w 4933559"/>
              <a:gd name="connsiteY1" fmla="*/ 0 h 6434701"/>
              <a:gd name="connsiteX2" fmla="*/ 4779454 w 4933559"/>
              <a:gd name="connsiteY2" fmla="*/ 0 h 6434701"/>
              <a:gd name="connsiteX3" fmla="*/ 4933559 w 4933559"/>
              <a:gd name="connsiteY3" fmla="*/ 649788 h 6434701"/>
              <a:gd name="connsiteX4" fmla="*/ 4933559 w 4933559"/>
              <a:gd name="connsiteY4" fmla="*/ 6434701 h 6434701"/>
              <a:gd name="connsiteX5" fmla="*/ 1394077 w 4933559"/>
              <a:gd name="connsiteY5" fmla="*/ 6434701 h 6434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33559" h="6434701">
                <a:moveTo>
                  <a:pt x="0" y="556523"/>
                </a:moveTo>
                <a:lnTo>
                  <a:pt x="2346599" y="0"/>
                </a:lnTo>
                <a:lnTo>
                  <a:pt x="4779454" y="0"/>
                </a:lnTo>
                <a:lnTo>
                  <a:pt x="4933559" y="649788"/>
                </a:lnTo>
                <a:lnTo>
                  <a:pt x="4933559" y="6434701"/>
                </a:lnTo>
                <a:lnTo>
                  <a:pt x="1394077" y="6434701"/>
                </a:lnTo>
                <a:close/>
              </a:path>
            </a:pathLst>
          </a:custGeom>
          <a:effectLst>
            <a:softEdge rad="0"/>
          </a:effectLst>
        </p:spPr>
      </p:pic>
      <p:sp>
        <p:nvSpPr>
          <p:cNvPr id="2" name="标题 1"/>
          <p:cNvSpPr>
            <a:spLocks noGrp="1"/>
          </p:cNvSpPr>
          <p:nvPr>
            <p:ph type="title"/>
            <p:custDataLst>
              <p:tags r:id="rId9"/>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75000"/>
                    <a:lumOff val="2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10"/>
            </p:custDataLst>
          </p:nvPr>
        </p:nvSpPr>
        <p:spPr>
          <a:xfrm>
            <a:off x="669930" y="952508"/>
            <a:ext cx="5283242" cy="381003"/>
          </a:xfrm>
        </p:spPr>
        <p:txBody>
          <a:bodyPr lIns="90170" tIns="46990" rIns="90170" bIns="4699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75000"/>
                    <a:lumOff val="25000"/>
                  </a:schemeClr>
                </a:solidFill>
                <a:uFillTx/>
                <a:latin typeface="Arial" pitchFamily="34" charset="0"/>
                <a:ea typeface="隶书" panose="02010509060101010101" pitchFamily="49"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11"/>
            </p:custDataLst>
          </p:nvPr>
        </p:nvSpPr>
        <p:spPr>
          <a:xfrm>
            <a:off x="669925" y="1406525"/>
            <a:ext cx="5283200" cy="4934752"/>
          </a:xfrm>
        </p:spPr>
        <p:txBody>
          <a:bodyPr vert="horz" lIns="90170" tIns="46990" rIns="90170" bIns="4699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12"/>
            </p:custDataLst>
          </p:nvPr>
        </p:nvSpPr>
        <p:spPr>
          <a:xfrm>
            <a:off x="6235750" y="952508"/>
            <a:ext cx="5283242" cy="381003"/>
          </a:xfrm>
        </p:spPr>
        <p:txBody>
          <a:bodyPr vert="horz" lIns="90170" tIns="46990" rIns="90170" bIns="4699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3"/>
            </p:custDataLst>
          </p:nvPr>
        </p:nvSpPr>
        <p:spPr>
          <a:xfrm>
            <a:off x="6235750" y="1406525"/>
            <a:ext cx="5283242" cy="4934752"/>
          </a:xfrm>
        </p:spPr>
        <p:txBody>
          <a:bodyPr vert="horz" lIns="90170" tIns="46990" rIns="90170" bIns="4699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4"/>
            </p:custDataLst>
          </p:nvPr>
        </p:nvSpPr>
        <p:spPr/>
        <p:txBody>
          <a:bodyPr/>
          <a:lstStyle>
            <a:lvl1pPr>
              <a:lnSpc>
                <a:spcPct val="120000"/>
              </a:lnSpc>
              <a:defRPr baseline="0">
                <a:latin typeface="隶书" panose="02010509060101010101" pitchFamily="49" charset="-122"/>
                <a:ea typeface="隶书" panose="02010509060101010101" pitchFamily="49" charset="-122"/>
              </a:defRPr>
            </a:lvl1p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5"/>
            </p:custDataLst>
          </p:nvPr>
        </p:nvSpPr>
        <p:spPr/>
        <p:txBody>
          <a:bodyPr/>
          <a:lstStyle>
            <a:lvl1pPr>
              <a:lnSpc>
                <a:spcPct val="120000"/>
              </a:lnSpc>
              <a:defRPr baseline="0">
                <a:latin typeface="隶书" panose="02010509060101010101" pitchFamily="49" charset="-122"/>
                <a:ea typeface="隶书" panose="02010509060101010101" pitchFamily="49" charset="-122"/>
              </a:defRPr>
            </a:lvl1pPr>
          </a:lstStyle>
          <a:p>
            <a:endParaRPr lang="zh-CN" altLang="en-US"/>
          </a:p>
        </p:txBody>
      </p:sp>
      <p:sp>
        <p:nvSpPr>
          <p:cNvPr id="9" name="灯片编号占位符 8"/>
          <p:cNvSpPr>
            <a:spLocks noGrp="1"/>
          </p:cNvSpPr>
          <p:nvPr>
            <p:ph type="sldNum" sz="quarter" idx="12"/>
            <p:custDataLst>
              <p:tags r:id="rId16"/>
            </p:custDataLst>
          </p:nvPr>
        </p:nvSpPr>
        <p:spPr/>
        <p:txBody>
          <a:bodyPr/>
          <a:lstStyle>
            <a:lvl1pPr>
              <a:lnSpc>
                <a:spcPct val="120000"/>
              </a:lnSpc>
              <a:defRPr baseline="0">
                <a:latin typeface="隶书" panose="02010509060101010101" pitchFamily="49" charset="-122"/>
                <a:ea typeface="隶书" panose="02010509060101010101" pitchFamily="49"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pic>
        <p:nvPicPr>
          <p:cNvPr id="9" name="图片 8"/>
          <p:cNvPicPr>
            <a:picLocks noChangeAspect="1"/>
          </p:cNvPicPr>
          <p:nvPr>
            <p:custDataLst>
              <p:tags r:id="rId2"/>
            </p:custDataLst>
          </p:nvPr>
        </p:nvPicPr>
        <p:blipFill>
          <a:blip r:embed="rId1"/>
          <a:stretch>
            <a:fillRect/>
          </a:stretch>
        </p:blipFill>
        <p:spPr>
          <a:xfrm>
            <a:off x="0" y="0"/>
            <a:ext cx="12192000" cy="6864096"/>
          </a:xfrm>
          <a:prstGeom prst="rect">
            <a:avLst/>
          </a:prstGeom>
        </p:spPr>
      </p:pic>
      <p:pic>
        <p:nvPicPr>
          <p:cNvPr id="8" name="图片 7"/>
          <p:cNvPicPr>
            <a:picLocks noChangeAspect="1"/>
          </p:cNvPicPr>
          <p:nvPr userDrawn="1">
            <p:custDataLst>
              <p:tags r:id="rId4"/>
            </p:custDataLst>
          </p:nvPr>
        </p:nvPicPr>
        <p:blipFill>
          <a:blip r:embed="rId3"/>
          <a:stretch>
            <a:fillRect/>
          </a:stretch>
        </p:blipFill>
        <p:spPr>
          <a:xfrm>
            <a:off x="10272350" y="-1"/>
            <a:ext cx="1919650" cy="2109458"/>
          </a:xfrm>
          <a:prstGeom prst="rect">
            <a:avLst/>
          </a:prstGeom>
        </p:spPr>
      </p:pic>
      <p:pic>
        <p:nvPicPr>
          <p:cNvPr id="10" name="图片 9"/>
          <p:cNvPicPr>
            <a:picLocks noChangeAspect="1"/>
          </p:cNvPicPr>
          <p:nvPr userDrawn="1">
            <p:custDataLst>
              <p:tags r:id="rId6"/>
            </p:custDataLst>
          </p:nvPr>
        </p:nvPicPr>
        <p:blipFill>
          <a:blip r:embed="rId5"/>
          <a:stretch>
            <a:fillRect/>
          </a:stretch>
        </p:blipFill>
        <p:spPr>
          <a:xfrm>
            <a:off x="0" y="6098491"/>
            <a:ext cx="2076427" cy="759509"/>
          </a:xfrm>
          <a:prstGeom prst="rect">
            <a:avLst/>
          </a:prstGeom>
        </p:spPr>
      </p:pic>
      <p:pic>
        <p:nvPicPr>
          <p:cNvPr id="11" name="图片 10"/>
          <p:cNvPicPr>
            <a:picLocks noChangeAspect="1"/>
          </p:cNvPicPr>
          <p:nvPr userDrawn="1">
            <p:custDataLst>
              <p:tags r:id="rId8"/>
            </p:custDataLst>
          </p:nvPr>
        </p:nvPicPr>
        <p:blipFill>
          <a:blip r:embed="rId7">
            <a:grayscl/>
            <a:extLst>
              <a:ext uri="{28A0092B-C50C-407E-A947-70E740481C1C}">
                <a14:useLocalDpi xmlns:a14="http://schemas.microsoft.com/office/drawing/2010/main" val="0"/>
              </a:ext>
            </a:extLst>
          </a:blip>
          <a:srcRect l="756"/>
          <a:stretch>
            <a:fillRect/>
          </a:stretch>
        </p:blipFill>
        <p:spPr>
          <a:xfrm rot="11615668" flipH="1" flipV="1">
            <a:off x="-204209" y="4473823"/>
            <a:ext cx="1506702" cy="1965148"/>
          </a:xfrm>
          <a:custGeom>
            <a:gdLst>
              <a:gd name="connsiteX0" fmla="*/ 0 w 4933559"/>
              <a:gd name="connsiteY0" fmla="*/ 556523 h 6434701"/>
              <a:gd name="connsiteX1" fmla="*/ 2346599 w 4933559"/>
              <a:gd name="connsiteY1" fmla="*/ 0 h 6434701"/>
              <a:gd name="connsiteX2" fmla="*/ 4779454 w 4933559"/>
              <a:gd name="connsiteY2" fmla="*/ 0 h 6434701"/>
              <a:gd name="connsiteX3" fmla="*/ 4933559 w 4933559"/>
              <a:gd name="connsiteY3" fmla="*/ 649788 h 6434701"/>
              <a:gd name="connsiteX4" fmla="*/ 4933559 w 4933559"/>
              <a:gd name="connsiteY4" fmla="*/ 6434701 h 6434701"/>
              <a:gd name="connsiteX5" fmla="*/ 1394077 w 4933559"/>
              <a:gd name="connsiteY5" fmla="*/ 6434701 h 6434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33559" h="6434701">
                <a:moveTo>
                  <a:pt x="0" y="556523"/>
                </a:moveTo>
                <a:lnTo>
                  <a:pt x="2346599" y="0"/>
                </a:lnTo>
                <a:lnTo>
                  <a:pt x="4779454" y="0"/>
                </a:lnTo>
                <a:lnTo>
                  <a:pt x="4933559" y="649788"/>
                </a:lnTo>
                <a:lnTo>
                  <a:pt x="4933559" y="6434701"/>
                </a:lnTo>
                <a:lnTo>
                  <a:pt x="1394077" y="6434701"/>
                </a:lnTo>
                <a:close/>
              </a:path>
            </a:pathLst>
          </a:custGeom>
          <a:effectLst>
            <a:softEdge rad="0"/>
          </a:effectLst>
        </p:spPr>
      </p:pic>
      <p:sp>
        <p:nvSpPr>
          <p:cNvPr id="2" name="标题 1"/>
          <p:cNvSpPr>
            <a:spLocks noGrp="1"/>
          </p:cNvSpPr>
          <p:nvPr>
            <p:ph type="title"/>
            <p:custDataLst>
              <p:tags r:id="rId9"/>
            </p:custDataLst>
          </p:nvPr>
        </p:nvSpPr>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75000"/>
                    <a:lumOff val="2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lvl1pPr>
              <a:defRPr baseline="0">
                <a:latin typeface="隶书" panose="02010509060101010101" pitchFamily="49" charset="-122"/>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lvl1pPr>
              <a:defRPr baseline="0">
                <a:latin typeface="隶书" panose="02010509060101010101" pitchFamily="49" charset="-122"/>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12"/>
            </p:custDataLst>
          </p:nvPr>
        </p:nvSpPr>
        <p:spPr/>
        <p:txBody>
          <a:bodyPr/>
          <a:lstStyle>
            <a:lvl1pPr>
              <a:defRPr baseline="0">
                <a:latin typeface="隶书" panose="02010509060101010101" pitchFamily="49" charset="-122"/>
                <a:ea typeface="隶书" panose="02010509060101010101" pitchFamily="49"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nvGrpSpPr>
      <p:grpSpPr>
        <a:xfrm>
          <a:off x="0" y="0"/>
          <a:ext cx="0" cy="0"/>
        </a:xfrm>
      </p:grpSpPr>
      <p:pic>
        <p:nvPicPr>
          <p:cNvPr id="11" name="图片 10"/>
          <p:cNvPicPr>
            <a:picLocks noChangeAspect="1"/>
          </p:cNvPicPr>
          <p:nvPr>
            <p:custDataLst>
              <p:tags r:id="rId2"/>
            </p:custDataLst>
          </p:nvPr>
        </p:nvPicPr>
        <p:blipFill>
          <a:blip r:embed="rId1"/>
          <a:stretch>
            <a:fillRect/>
          </a:stretch>
        </p:blipFill>
        <p:spPr>
          <a:xfrm>
            <a:off x="0" y="0"/>
            <a:ext cx="12192000" cy="6864096"/>
          </a:xfrm>
          <a:prstGeom prst="rect">
            <a:avLst/>
          </a:prstGeom>
        </p:spPr>
      </p:pic>
      <p:pic>
        <p:nvPicPr>
          <p:cNvPr id="8" name="图片 7"/>
          <p:cNvPicPr>
            <a:picLocks noChangeAspect="1"/>
          </p:cNvPicPr>
          <p:nvPr>
            <p:custDataLst>
              <p:tags r:id="rId4"/>
            </p:custDataLst>
          </p:nvPr>
        </p:nvPicPr>
        <p:blipFill>
          <a:blip r:embed="rId3"/>
          <a:stretch>
            <a:fillRect/>
          </a:stretch>
        </p:blipFill>
        <p:spPr>
          <a:xfrm rot="16200000" flipV="1">
            <a:off x="10177446" y="-94904"/>
            <a:ext cx="1919650" cy="2109458"/>
          </a:xfrm>
          <a:prstGeom prst="rect">
            <a:avLst/>
          </a:prstGeom>
        </p:spPr>
      </p:pic>
      <p:sp>
        <p:nvSpPr>
          <p:cNvPr id="2" name="标题 1"/>
          <p:cNvSpPr>
            <a:spLocks noGrp="1"/>
          </p:cNvSpPr>
          <p:nvPr>
            <p:ph type="title"/>
            <p:custDataLst>
              <p:tags r:id="rId5"/>
            </p:custDataLst>
          </p:nvPr>
        </p:nvSpPr>
        <p:spPr>
          <a:xfrm>
            <a:off x="669930"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75000"/>
                    <a:lumOff val="2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6"/>
            </p:custDataLst>
          </p:nvPr>
        </p:nvSpPr>
        <p:spPr>
          <a:xfrm>
            <a:off x="669930" y="952508"/>
            <a:ext cx="5283242" cy="5388907"/>
          </a:xfrm>
        </p:spPr>
        <p:txBody>
          <a:bodyPr vert="horz" lIns="90170" tIns="46990" rIns="90170" bIns="46990" rtlCol="0">
            <a:normAutofit/>
          </a:bodyPr>
          <a:lstStyle>
            <a:lvl1pPr marL="0" marR="0" lvl="0" indent="0" algn="l" defTabSz="914400" rtl="0" eaLnBrk="1" fontAlgn="auto" latinLnBrk="0" hangingPunct="1">
              <a:lnSpc>
                <a:spcPct val="12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7"/>
            </p:custDataLst>
          </p:nvPr>
        </p:nvSpPr>
        <p:spPr>
          <a:xfrm>
            <a:off x="6238925"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8"/>
            </p:custDataLst>
          </p:nvPr>
        </p:nvSpPr>
        <p:spPr/>
        <p:txBody>
          <a:bodyPr/>
          <a:lstStyle>
            <a:lvl1pPr>
              <a:lnSpc>
                <a:spcPct val="120000"/>
              </a:lnSpc>
              <a:defRPr baseline="0">
                <a:latin typeface="隶书" panose="02010509060101010101" pitchFamily="49" charset="-122"/>
                <a:ea typeface="隶书" panose="02010509060101010101" pitchFamily="49" charset="-122"/>
              </a:defRPr>
            </a:lvl1p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9"/>
            </p:custDataLst>
          </p:nvPr>
        </p:nvSpPr>
        <p:spPr/>
        <p:txBody>
          <a:bodyPr/>
          <a:lstStyle>
            <a:lvl1pPr>
              <a:lnSpc>
                <a:spcPct val="120000"/>
              </a:lnSpc>
              <a:defRPr baseline="0">
                <a:latin typeface="隶书" panose="02010509060101010101" pitchFamily="49" charset="-122"/>
                <a:ea typeface="隶书" panose="02010509060101010101" pitchFamily="49" charset="-122"/>
              </a:defRPr>
            </a:lvl1pPr>
          </a:lstStyle>
          <a:p>
            <a:endParaRPr lang="zh-CN" altLang="en-US"/>
          </a:p>
        </p:txBody>
      </p:sp>
      <p:sp>
        <p:nvSpPr>
          <p:cNvPr id="7" name="灯片编号占位符 6"/>
          <p:cNvSpPr>
            <a:spLocks noGrp="1"/>
          </p:cNvSpPr>
          <p:nvPr>
            <p:ph type="sldNum" sz="quarter" idx="12"/>
            <p:custDataLst>
              <p:tags r:id="rId10"/>
            </p:custDataLst>
          </p:nvPr>
        </p:nvSpPr>
        <p:spPr/>
        <p:txBody>
          <a:bodyPr/>
          <a:lstStyle>
            <a:lvl1pPr>
              <a:lnSpc>
                <a:spcPct val="120000"/>
              </a:lnSpc>
              <a:defRPr baseline="0">
                <a:latin typeface="隶书" panose="02010509060101010101" pitchFamily="49" charset="-122"/>
                <a:ea typeface="隶书" panose="02010509060101010101" pitchFamily="49" charset="-122"/>
              </a:defRPr>
            </a:lvl1p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grpSp>
        <p:nvGrpSpPr>
          <p:cNvPr id="10" name="组合 9"/>
          <p:cNvGrpSpPr/>
          <p:nvPr userDrawn="1">
            <p:custDataLst>
              <p:tags r:id="rId1"/>
            </p:custDataLst>
          </p:nvPr>
        </p:nvGrpSpPr>
        <p:grpSpPr>
          <a:xfrm>
            <a:off x="32884" y="191367"/>
            <a:ext cx="12160616" cy="6666631"/>
            <a:chOff x="32884" y="191367"/>
            <a:chExt cx="12160616" cy="6666631"/>
          </a:xfrm>
        </p:grpSpPr>
        <p:pic>
          <p:nvPicPr>
            <p:cNvPr id="11" name="图片 10"/>
            <p:cNvPicPr>
              <a:picLocks noChangeAspect="1"/>
            </p:cNvPicPr>
            <p:nvPr userDrawn="1">
              <p:custDataLst>
                <p:tags r:id="rId3"/>
              </p:custDataLst>
            </p:nvPr>
          </p:nvPicPr>
          <p:blipFill>
            <a:blip r:embed="rId2"/>
            <a:srcRect r="-1"/>
            <a:stretch>
              <a:fillRect/>
            </a:stretch>
          </p:blipFill>
          <p:spPr>
            <a:xfrm>
              <a:off x="292800" y="304200"/>
              <a:ext cx="11606399" cy="6249600"/>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flipV="1">
              <a:off x="10286553" y="4762499"/>
              <a:ext cx="1906947" cy="2095499"/>
            </a:xfrm>
            <a:prstGeom prst="rect">
              <a:avLst/>
            </a:prstGeom>
          </p:spPr>
        </p:pic>
        <p:pic>
          <p:nvPicPr>
            <p:cNvPr id="13" name="图片 12"/>
            <p:cNvPicPr>
              <a:picLocks noChangeAspect="1"/>
            </p:cNvPicPr>
            <p:nvPr userDrawn="1">
              <p:custDataLst>
                <p:tags r:id="rId7"/>
              </p:custDataLst>
            </p:nvPr>
          </p:nvPicPr>
          <p:blipFill>
            <a:blip r:embed="rId6">
              <a:duotone>
                <a:schemeClr val="bg2">
                  <a:shade val="45000"/>
                  <a:satMod val="135000"/>
                </a:schemeClr>
                <a:prstClr val="white"/>
              </a:duotone>
            </a:blip>
            <a:stretch>
              <a:fillRect/>
            </a:stretch>
          </p:blipFill>
          <p:spPr>
            <a:xfrm>
              <a:off x="32884" y="191367"/>
              <a:ext cx="1285921" cy="1007137"/>
            </a:xfrm>
            <a:prstGeom prst="rect">
              <a:avLst/>
            </a:prstGeom>
          </p:spPr>
        </p:pic>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lumMod val="75000"/>
                    <a:lumOff val="2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lstStyle>
            <a:lvl1pPr indent="0" eaLnBrk="1" fontAlgn="auto" latinLnBrk="0" hangingPunct="1">
              <a:lnSpc>
                <a:spcPct val="120000"/>
              </a:lnSpc>
              <a:defRPr baseline="0">
                <a:solidFill>
                  <a:schemeClr val="tx1">
                    <a:lumMod val="75000"/>
                    <a:lumOff val="25000"/>
                  </a:schemeClr>
                </a:solidFill>
                <a:latin typeface="隶书" panose="02010509060101010101" pitchFamily="49" charset="-122"/>
                <a:ea typeface="隶书" panose="02010509060101010101" pitchFamily="49" charset="-122"/>
              </a:defRPr>
            </a:lvl1pPr>
            <a:lvl2pPr indent="0" eaLnBrk="1" fontAlgn="auto" latinLnBrk="0" hangingPunct="1">
              <a:lnSpc>
                <a:spcPct val="120000"/>
              </a:lnSpc>
              <a:defRPr u="none" strike="noStrike" kern="1200" cap="none" spc="150" normalizeH="0" baseline="0">
                <a:solidFill>
                  <a:schemeClr val="tx1">
                    <a:lumMod val="75000"/>
                    <a:lumOff val="25000"/>
                  </a:schemeClr>
                </a:solidFill>
                <a:uFillTx/>
                <a:latin typeface="Arial" pitchFamily="34" charset="0"/>
                <a:ea typeface="隶书" panose="02010509060101010101" pitchFamily="49" charset="-122"/>
              </a:defRPr>
            </a:lvl2pPr>
            <a:lvl3pPr indent="0" eaLnBrk="1" fontAlgn="auto" latinLnBrk="0" hangingPunct="1">
              <a:lnSpc>
                <a:spcPct val="120000"/>
              </a:lnSpc>
              <a:defRPr baseline="0">
                <a:solidFill>
                  <a:schemeClr val="tx1">
                    <a:lumMod val="75000"/>
                    <a:lumOff val="25000"/>
                  </a:schemeClr>
                </a:solidFill>
                <a:latin typeface="隶书" panose="02010509060101010101" pitchFamily="49" charset="-122"/>
                <a:ea typeface="隶书" panose="02010509060101010101" pitchFamily="49" charset="-122"/>
              </a:defRPr>
            </a:lvl3pPr>
            <a:lvl4pPr indent="0" eaLnBrk="1" fontAlgn="auto" latinLnBrk="0" hangingPunct="1">
              <a:lnSpc>
                <a:spcPct val="120000"/>
              </a:lnSpc>
              <a:defRPr baseline="0">
                <a:solidFill>
                  <a:schemeClr val="tx1">
                    <a:lumMod val="75000"/>
                    <a:lumOff val="25000"/>
                  </a:schemeClr>
                </a:solidFill>
                <a:latin typeface="隶书" panose="02010509060101010101" pitchFamily="49" charset="-122"/>
                <a:ea typeface="隶书" panose="02010509060101010101" pitchFamily="49" charset="-122"/>
              </a:defRPr>
            </a:lvl4pPr>
            <a:lvl5pPr indent="0" eaLnBrk="1" fontAlgn="auto" latinLnBrk="0" hangingPunct="1">
              <a:lnSpc>
                <a:spcPct val="120000"/>
              </a:lnSpc>
              <a:defRPr baseline="0">
                <a:solidFill>
                  <a:schemeClr val="tx1">
                    <a:lumMod val="75000"/>
                    <a:lumOff val="25000"/>
                  </a:schemeClr>
                </a:solidFill>
                <a:latin typeface="隶书" panose="02010509060101010101" pitchFamily="49" charset="-122"/>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lvl1pPr>
              <a:lnSpc>
                <a:spcPct val="120000"/>
              </a:lnSpc>
              <a:defRPr baseline="0">
                <a:latin typeface="隶书" panose="02010509060101010101" pitchFamily="49" charset="-122"/>
                <a:ea typeface="隶书" panose="02010509060101010101" pitchFamily="49" charset="-122"/>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lvl1pPr>
              <a:lnSpc>
                <a:spcPct val="120000"/>
              </a:lnSpc>
              <a:defRPr baseline="0">
                <a:latin typeface="隶书" panose="02010509060101010101" pitchFamily="49" charset="-122"/>
                <a:ea typeface="隶书" panose="02010509060101010101" pitchFamily="49" charset="-122"/>
              </a:defRPr>
            </a:lvl1pPr>
          </a:lstStyle>
          <a:p>
            <a:endParaRPr lang="zh-CN" altLang="en-US"/>
          </a:p>
        </p:txBody>
      </p:sp>
      <p:sp>
        <p:nvSpPr>
          <p:cNvPr id="6" name="灯片编号占位符 5"/>
          <p:cNvSpPr>
            <a:spLocks noGrp="1"/>
          </p:cNvSpPr>
          <p:nvPr>
            <p:ph type="sldNum" sz="quarter" idx="12"/>
            <p:custDataLst>
              <p:tags r:id="rId12"/>
            </p:custDataLst>
          </p:nvPr>
        </p:nvSpPr>
        <p:spPr/>
        <p:txBody>
          <a:bodyPr/>
          <a:lstStyle>
            <a:lvl1pPr>
              <a:lnSpc>
                <a:spcPct val="120000"/>
              </a:lnSpc>
              <a:defRPr baseline="0">
                <a:latin typeface="隶书" panose="02010509060101010101" pitchFamily="49" charset="-122"/>
                <a:ea typeface="隶书" panose="02010509060101010101" pitchFamily="49"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grpSp>
        <p:nvGrpSpPr>
          <p:cNvPr id="13" name="组合 12"/>
          <p:cNvGrpSpPr/>
          <p:nvPr userDrawn="1">
            <p:custDataLst>
              <p:tags r:id="rId1"/>
            </p:custDataLst>
          </p:nvPr>
        </p:nvGrpSpPr>
        <p:grpSpPr>
          <a:xfrm>
            <a:off x="32884" y="191367"/>
            <a:ext cx="12160616" cy="6666631"/>
            <a:chOff x="32884" y="191367"/>
            <a:chExt cx="12160616" cy="6666631"/>
          </a:xfrm>
        </p:grpSpPr>
        <p:pic>
          <p:nvPicPr>
            <p:cNvPr id="14" name="图片 13"/>
            <p:cNvPicPr>
              <a:picLocks noChangeAspect="1"/>
            </p:cNvPicPr>
            <p:nvPr userDrawn="1">
              <p:custDataLst>
                <p:tags r:id="rId3"/>
              </p:custDataLst>
            </p:nvPr>
          </p:nvPicPr>
          <p:blipFill>
            <a:blip r:embed="rId2"/>
            <a:srcRect r="-1"/>
            <a:stretch>
              <a:fillRect/>
            </a:stretch>
          </p:blipFill>
          <p:spPr>
            <a:xfrm>
              <a:off x="292800" y="304200"/>
              <a:ext cx="11606399" cy="6249600"/>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flipV="1">
              <a:off x="10286553" y="4762499"/>
              <a:ext cx="1906947" cy="2095499"/>
            </a:xfrm>
            <a:prstGeom prst="rect">
              <a:avLst/>
            </a:prstGeom>
          </p:spPr>
        </p:pic>
        <p:pic>
          <p:nvPicPr>
            <p:cNvPr id="16" name="图片 15"/>
            <p:cNvPicPr>
              <a:picLocks noChangeAspect="1"/>
            </p:cNvPicPr>
            <p:nvPr userDrawn="1">
              <p:custDataLst>
                <p:tags r:id="rId7"/>
              </p:custDataLst>
            </p:nvPr>
          </p:nvPicPr>
          <p:blipFill>
            <a:blip r:embed="rId6">
              <a:duotone>
                <a:schemeClr val="bg2">
                  <a:shade val="45000"/>
                  <a:satMod val="135000"/>
                </a:schemeClr>
                <a:prstClr val="white"/>
              </a:duotone>
            </a:blip>
            <a:stretch>
              <a:fillRect/>
            </a:stretch>
          </p:blipFill>
          <p:spPr>
            <a:xfrm>
              <a:off x="32884" y="191367"/>
              <a:ext cx="1285921" cy="1007137"/>
            </a:xfrm>
            <a:prstGeom prst="rect">
              <a:avLst/>
            </a:prstGeom>
          </p:spPr>
        </p:pic>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baseline="0">
                <a:ea typeface="隶书" panose="02010509060101010101" pitchFamily="49" charset="-122"/>
              </a:defRPr>
            </a:lvl1pPr>
            <a:lvl2pPr>
              <a:defRPr u="none" strike="noStrike" kern="1200" cap="none" spc="150" normalizeH="0" baseline="0">
                <a:solidFill>
                  <a:schemeClr val="tx1">
                    <a:lumMod val="75000"/>
                    <a:lumOff val="25000"/>
                  </a:schemeClr>
                </a:solidFill>
                <a:uFillTx/>
                <a:latin typeface="Arial" pitchFamily="34" charset="0"/>
                <a:ea typeface="隶书" panose="02010509060101010101" pitchFamily="49" charset="-122"/>
              </a:defRPr>
            </a:lvl2pPr>
            <a:lvl3pPr>
              <a:defRPr baseline="0">
                <a:ea typeface="隶书" panose="02010509060101010101" pitchFamily="49" charset="-122"/>
              </a:defRPr>
            </a:lvl3pPr>
            <a:lvl4pPr>
              <a:defRPr baseline="0">
                <a:ea typeface="隶书" panose="02010509060101010101" pitchFamily="49" charset="-122"/>
              </a:defRPr>
            </a:lvl4pPr>
            <a:lvl5pPr>
              <a:defRPr baseline="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16" name="图片 15"/>
          <p:cNvPicPr>
            <a:picLocks noChangeAspect="1"/>
          </p:cNvPicPr>
          <p:nvPr>
            <p:custDataLst>
              <p:tags r:id="rId2"/>
            </p:custDataLst>
          </p:nvPr>
        </p:nvPicPr>
        <p:blipFill>
          <a:blip r:embed="rId1"/>
          <a:stretch>
            <a:fillRect/>
          </a:stretch>
        </p:blipFill>
        <p:spPr>
          <a:xfrm>
            <a:off x="0" y="0"/>
            <a:ext cx="12192000" cy="6864096"/>
          </a:xfrm>
          <a:prstGeom prst="rect">
            <a:avLst/>
          </a:prstGeom>
        </p:spPr>
      </p:pic>
      <p:sp>
        <p:nvSpPr>
          <p:cNvPr id="20" name="矩形 19"/>
          <p:cNvSpPr/>
          <p:nvPr>
            <p:custDataLst>
              <p:tags r:id="rId3"/>
            </p:custDataLst>
          </p:nvPr>
        </p:nvSpPr>
        <p:spPr>
          <a:xfrm>
            <a:off x="3496282" y="2038291"/>
            <a:ext cx="5302030" cy="2781419"/>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矩形 20"/>
          <p:cNvSpPr/>
          <p:nvPr>
            <p:custDataLst>
              <p:tags r:id="rId4"/>
            </p:custDataLst>
          </p:nvPr>
        </p:nvSpPr>
        <p:spPr>
          <a:xfrm>
            <a:off x="3613028" y="2164719"/>
            <a:ext cx="5068538" cy="2528563"/>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2" name="图片 21"/>
          <p:cNvPicPr>
            <a:picLocks noChangeAspect="1"/>
          </p:cNvPicPr>
          <p:nvPr>
            <p:custDataLst>
              <p:tags r:id="rId6"/>
            </p:custDataLst>
          </p:nvPr>
        </p:nvPicPr>
        <p:blipFill>
          <a:blip r:embed="rId5"/>
          <a:stretch>
            <a:fillRect/>
          </a:stretch>
        </p:blipFill>
        <p:spPr>
          <a:xfrm>
            <a:off x="8411026" y="4114071"/>
            <a:ext cx="212548" cy="521717"/>
          </a:xfrm>
          <a:prstGeom prst="rect">
            <a:avLst/>
          </a:prstGeom>
        </p:spPr>
      </p:pic>
      <p:pic>
        <p:nvPicPr>
          <p:cNvPr id="23" name="图片 22"/>
          <p:cNvPicPr>
            <a:picLocks noChangeAspect="1"/>
          </p:cNvPicPr>
          <p:nvPr>
            <p:custDataLst>
              <p:tags r:id="rId8"/>
            </p:custDataLst>
          </p:nvPr>
        </p:nvPicPr>
        <p:blipFill>
          <a:blip r:embed="rId7">
            <a:duotone>
              <a:schemeClr val="bg2">
                <a:shade val="45000"/>
                <a:satMod val="135000"/>
              </a:schemeClr>
              <a:prstClr val="white"/>
            </a:duotone>
          </a:blip>
          <a:stretch>
            <a:fillRect/>
          </a:stretch>
        </p:blipFill>
        <p:spPr>
          <a:xfrm>
            <a:off x="2747228" y="2092164"/>
            <a:ext cx="1285921" cy="1007137"/>
          </a:xfrm>
          <a:prstGeom prst="rect">
            <a:avLst/>
          </a:prstGeom>
        </p:spPr>
      </p:pic>
      <p:pic>
        <p:nvPicPr>
          <p:cNvPr id="6" name="图片 5"/>
          <p:cNvPicPr>
            <a:picLocks noChangeAspect="1"/>
          </p:cNvPicPr>
          <p:nvPr>
            <p:custDataLst>
              <p:tags r:id="rId10"/>
            </p:custDataLst>
          </p:nvPr>
        </p:nvPicPr>
        <p:blipFill>
          <a:blip r:embed="rId9"/>
          <a:stretch>
            <a:fillRect/>
          </a:stretch>
        </p:blipFill>
        <p:spPr>
          <a:xfrm>
            <a:off x="10272350" y="-1"/>
            <a:ext cx="1919650" cy="2109458"/>
          </a:xfrm>
          <a:prstGeom prst="rect">
            <a:avLst/>
          </a:prstGeom>
        </p:spPr>
      </p:pic>
      <p:pic>
        <p:nvPicPr>
          <p:cNvPr id="9" name="图片 8"/>
          <p:cNvPicPr>
            <a:picLocks noChangeAspect="1"/>
          </p:cNvPicPr>
          <p:nvPr>
            <p:custDataLst>
              <p:tags r:id="rId12"/>
            </p:custDataLst>
          </p:nvPr>
        </p:nvPicPr>
        <p:blipFill>
          <a:blip r:embed="rId11"/>
          <a:stretch>
            <a:fillRect/>
          </a:stretch>
        </p:blipFill>
        <p:spPr>
          <a:xfrm>
            <a:off x="8151634" y="-1"/>
            <a:ext cx="4040366" cy="4439863"/>
          </a:xfrm>
          <a:prstGeom prst="rect">
            <a:avLst/>
          </a:prstGeom>
        </p:spPr>
      </p:pic>
      <p:pic>
        <p:nvPicPr>
          <p:cNvPr id="18" name="图片 17"/>
          <p:cNvPicPr>
            <a:picLocks noChangeAspect="1"/>
          </p:cNvPicPr>
          <p:nvPr>
            <p:custDataLst>
              <p:tags r:id="rId14"/>
            </p:custDataLst>
          </p:nvPr>
        </p:nvPicPr>
        <p:blipFill>
          <a:blip r:embed="rId13"/>
          <a:stretch>
            <a:fillRect/>
          </a:stretch>
        </p:blipFill>
        <p:spPr>
          <a:xfrm>
            <a:off x="0" y="5327203"/>
            <a:ext cx="4185057" cy="1530798"/>
          </a:xfrm>
          <a:prstGeom prst="rect">
            <a:avLst/>
          </a:prstGeom>
        </p:spPr>
      </p:pic>
      <p:pic>
        <p:nvPicPr>
          <p:cNvPr id="19" name="图片 18"/>
          <p:cNvPicPr>
            <a:picLocks noChangeAspect="1"/>
          </p:cNvPicPr>
          <p:nvPr>
            <p:custDataLst>
              <p:tags r:id="rId16"/>
            </p:custDataLst>
          </p:nvPr>
        </p:nvPicPr>
        <p:blipFill>
          <a:blip r:embed="rId15">
            <a:grayscl/>
            <a:extLst>
              <a:ext uri="{28A0092B-C50C-407E-A947-70E740481C1C}">
                <a14:useLocalDpi xmlns:a14="http://schemas.microsoft.com/office/drawing/2010/main" val="0"/>
              </a:ext>
            </a:extLst>
          </a:blip>
          <a:srcRect l="756"/>
          <a:stretch>
            <a:fillRect/>
          </a:stretch>
        </p:blipFill>
        <p:spPr>
          <a:xfrm rot="11611249" flipH="1" flipV="1">
            <a:off x="-446777" y="2225371"/>
            <a:ext cx="3294641" cy="4297105"/>
          </a:xfrm>
          <a:custGeom>
            <a:gdLst>
              <a:gd name="connsiteX0" fmla="*/ 0 w 4933559"/>
              <a:gd name="connsiteY0" fmla="*/ 556523 h 6434701"/>
              <a:gd name="connsiteX1" fmla="*/ 2346599 w 4933559"/>
              <a:gd name="connsiteY1" fmla="*/ 0 h 6434701"/>
              <a:gd name="connsiteX2" fmla="*/ 4779454 w 4933559"/>
              <a:gd name="connsiteY2" fmla="*/ 0 h 6434701"/>
              <a:gd name="connsiteX3" fmla="*/ 4933559 w 4933559"/>
              <a:gd name="connsiteY3" fmla="*/ 649788 h 6434701"/>
              <a:gd name="connsiteX4" fmla="*/ 4933559 w 4933559"/>
              <a:gd name="connsiteY4" fmla="*/ 6434701 h 6434701"/>
              <a:gd name="connsiteX5" fmla="*/ 1394077 w 4933559"/>
              <a:gd name="connsiteY5" fmla="*/ 6434701 h 6434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33559" h="6434701">
                <a:moveTo>
                  <a:pt x="0" y="556523"/>
                </a:moveTo>
                <a:lnTo>
                  <a:pt x="2346599" y="0"/>
                </a:lnTo>
                <a:lnTo>
                  <a:pt x="4779454" y="0"/>
                </a:lnTo>
                <a:lnTo>
                  <a:pt x="4933559" y="649788"/>
                </a:lnTo>
                <a:lnTo>
                  <a:pt x="4933559" y="6434701"/>
                </a:lnTo>
                <a:lnTo>
                  <a:pt x="1394077" y="6434701"/>
                </a:lnTo>
                <a:close/>
              </a:path>
            </a:pathLst>
          </a:custGeom>
          <a:effectLst>
            <a:softEdge rad="0"/>
          </a:effectLst>
        </p:spPr>
      </p:pic>
      <p:sp>
        <p:nvSpPr>
          <p:cNvPr id="2" name="标题 1"/>
          <p:cNvSpPr>
            <a:spLocks noGrp="1"/>
          </p:cNvSpPr>
          <p:nvPr>
            <p:ph type="title" hasCustomPrompt="1"/>
            <p:custDataLst>
              <p:tags r:id="rId17"/>
            </p:custDataLst>
          </p:nvPr>
        </p:nvSpPr>
        <p:spPr>
          <a:xfrm>
            <a:off x="3942297" y="2458800"/>
            <a:ext cx="4410000" cy="1404000"/>
          </a:xfrm>
        </p:spPr>
        <p:txBody>
          <a:bodyPr vert="horz" lIns="90000" tIns="46800" rIns="90000" bIns="46800" anchor="b">
            <a:normAutofit/>
          </a:bodyPr>
          <a:lstStyle>
            <a:lvl1pPr algn="ctr">
              <a:defRPr sz="7200" b="1" u="none" strike="noStrike" kern="1200" cap="none" spc="600" normalizeH="0" baseline="0">
                <a:solidFill>
                  <a:schemeClr val="accent1"/>
                </a:solidFill>
                <a:uFillTx/>
                <a:latin typeface="Arial" pitchFamily="34" charset="0"/>
                <a:ea typeface="汉仪尚巍手书W" panose="00020600040101010101" charset="-122"/>
              </a:defRPr>
            </a:lvl1pPr>
          </a:lstStyle>
          <a:p>
            <a:r>
              <a:rPr lang="zh-CN" altLang="en-US"/>
              <a:t>编辑标题</a:t>
            </a:r>
            <a:endParaRPr lang="zh-CN" altLang="en-US"/>
          </a:p>
        </p:txBody>
      </p:sp>
      <p:sp>
        <p:nvSpPr>
          <p:cNvPr id="15" name="副标题 2"/>
          <p:cNvSpPr>
            <a:spLocks noGrp="1"/>
          </p:cNvSpPr>
          <p:nvPr>
            <p:ph type="subTitle" idx="1" hasCustomPrompt="1"/>
            <p:custDataLst>
              <p:tags r:id="rId18"/>
            </p:custDataLst>
          </p:nvPr>
        </p:nvSpPr>
        <p:spPr>
          <a:xfrm>
            <a:off x="3942297" y="3988800"/>
            <a:ext cx="4410000" cy="471600"/>
          </a:xfrm>
        </p:spPr>
        <p:txBody>
          <a:bodyPr vert="horz" lIns="90000" tIns="46800" rIns="90000" bIns="46800" anchor="ctr">
            <a:normAutofit/>
          </a:bodyPr>
          <a:lstStyle>
            <a:lvl1pPr marL="0" indent="0" algn="ctr">
              <a:buNone/>
              <a:defRPr sz="2000" u="none" strike="noStrike" kern="1200" cap="none" spc="600" normalizeH="0">
                <a:solidFill>
                  <a:schemeClr val="tx1">
                    <a:lumMod val="75000"/>
                    <a:lumOff val="25000"/>
                  </a:schemeClr>
                </a:solidFill>
                <a:uFillTx/>
                <a:latin typeface="Arial" pitchFamily="34" charset="0"/>
                <a:ea typeface="隶书" panose="02010509060101010101" pitchFamily="49"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编辑副标题</a:t>
            </a:r>
            <a:endParaRPr lang="zh-CN" altLang="en-US"/>
          </a:p>
        </p:txBody>
      </p:sp>
      <p:sp>
        <p:nvSpPr>
          <p:cNvPr id="3" name="日期占位符 2"/>
          <p:cNvSpPr>
            <a:spLocks noGrp="1"/>
          </p:cNvSpPr>
          <p:nvPr>
            <p:ph type="dt" sz="half" idx="10"/>
            <p:custDataLst>
              <p:tags r:id="rId19"/>
            </p:custDataLst>
          </p:nvPr>
        </p:nvSpPr>
        <p:spPr/>
        <p:txBody>
          <a:bodyPr/>
          <a:lstStyle/>
          <a:p>
            <a:fld id="{CF61E4DC-4103-4AFA-A54D-E5A6879DB48E}" type="datetimeFigureOut">
              <a:rPr lang="zh-CN" altLang="en-US" smtClean="0"/>
              <a:t/>
            </a:fld>
            <a:endParaRPr lang="zh-CN" altLang="en-US"/>
          </a:p>
        </p:txBody>
      </p:sp>
      <p:sp>
        <p:nvSpPr>
          <p:cNvPr id="4" name="页脚占位符 3"/>
          <p:cNvSpPr>
            <a:spLocks noGrp="1"/>
          </p:cNvSpPr>
          <p:nvPr>
            <p:ph type="ftr" sz="quarter" idx="11"/>
            <p:custDataLst>
              <p:tags r:id="rId20"/>
            </p:custDataLst>
          </p:nvPr>
        </p:nvSpPr>
        <p:spPr/>
        <p:txBody>
          <a:bodyPr/>
          <a:lstStyle/>
          <a:p>
            <a:endParaRPr lang="zh-CN" altLang="en-US"/>
          </a:p>
        </p:txBody>
      </p:sp>
      <p:sp>
        <p:nvSpPr>
          <p:cNvPr id="5" name="灯片编号占位符 4"/>
          <p:cNvSpPr>
            <a:spLocks noGrp="1"/>
          </p:cNvSpPr>
          <p:nvPr>
            <p:ph type="sldNum" sz="quarter" idx="12"/>
            <p:custDataLst>
              <p:tags r:id="rId21"/>
            </p:custDataLst>
          </p:nvPr>
        </p:nvSpPr>
        <p:spPr/>
        <p:txBody>
          <a:bodyPr/>
          <a:lstStyle/>
          <a:p>
            <a:fld id="{8A5F4C6E-F9B8-44A1-AF0D-4F5107E5FB2D}" type="slidenum">
              <a:rPr lang="zh-CN" altLang="en-US" smtClean="0"/>
              <a:t/>
            </a:fld>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1500" fill="hold" nodeType="withEffect">
                                  <p:stCondLst>
                                    <p:cond delay="100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1500"/>
                                        <p:tgtEl>
                                          <p:spTgt spid="23"/>
                                        </p:tgtEl>
                                      </p:cBhvr>
                                    </p:animEffect>
                                    <p:anim calcmode="lin" valueType="num">
                                      <p:cBhvr>
                                        <p:cTn id="8" dur="1500" fill="hold"/>
                                        <p:tgtEl>
                                          <p:spTgt spid="23"/>
                                        </p:tgtEl>
                                        <p:attrNameLst>
                                          <p:attrName>ppt_x</p:attrName>
                                        </p:attrNameLst>
                                      </p:cBhvr>
                                      <p:tavLst>
                                        <p:tav tm="0">
                                          <p:val>
                                            <p:strVal val="#ppt_x"/>
                                          </p:val>
                                        </p:tav>
                                        <p:tav tm="100000">
                                          <p:val>
                                            <p:strVal val="#ppt_x"/>
                                          </p:val>
                                        </p:tav>
                                      </p:tavLst>
                                    </p:anim>
                                    <p:anim calcmode="lin" valueType="num">
                                      <p:cBhvr>
                                        <p:cTn id="9" dur="1500" fill="hold"/>
                                        <p:tgtEl>
                                          <p:spTgt spid="23"/>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2500"/>
                            </p:stCondLst>
                            <p:childTnLst>
                              <p:par>
                                <p:cTn id="11" presetID="53" presetClass="entr" presetSubtype="16" dur="500" fill="hold" nodeType="afterEffect">
                                  <p:stCondLst>
                                    <p:cond delay="0"/>
                                  </p:stCondLst>
                                  <p:childTnLst>
                                    <p:set>
                                      <p:cBhvr>
                                        <p:cTn id="12" dur="1" fill="hold">
                                          <p:stCondLst>
                                            <p:cond delay="0"/>
                                          </p:stCondLst>
                                        </p:cTn>
                                        <p:tgtEl>
                                          <p:spTgt spid="22"/>
                                        </p:tgtEl>
                                        <p:attrNameLst>
                                          <p:attrName>style.visibility</p:attrName>
                                        </p:attrNameLst>
                                      </p:cBhvr>
                                      <p:to>
                                        <p:strVal val="visible"/>
                                      </p:to>
                                    </p:set>
                                    <p:anim calcmode="lin" valueType="num">
                                      <p:cBhvr>
                                        <p:cTn id="13" dur="500" fill="hold"/>
                                        <p:tgtEl>
                                          <p:spTgt spid="22"/>
                                        </p:tgtEl>
                                        <p:attrNameLst>
                                          <p:attrName>ppt_w</p:attrName>
                                        </p:attrNameLst>
                                      </p:cBhvr>
                                      <p:tavLst>
                                        <p:tav tm="0">
                                          <p:val>
                                            <p:fltVal val="0"/>
                                          </p:val>
                                        </p:tav>
                                        <p:tav tm="100000">
                                          <p:val>
                                            <p:strVal val="#ppt_w"/>
                                          </p:val>
                                        </p:tav>
                                      </p:tavLst>
                                    </p:anim>
                                    <p:anim calcmode="lin" valueType="num">
                                      <p:cBhvr>
                                        <p:cTn id="14" dur="500" fill="hold"/>
                                        <p:tgtEl>
                                          <p:spTgt spid="22"/>
                                        </p:tgtEl>
                                        <p:attrNameLst>
                                          <p:attrName>ppt_h</p:attrName>
                                        </p:attrNameLst>
                                      </p:cBhvr>
                                      <p:tavLst>
                                        <p:tav tm="0">
                                          <p:val>
                                            <p:fltVal val="0"/>
                                          </p:val>
                                        </p:tav>
                                        <p:tav tm="100000">
                                          <p:val>
                                            <p:strVal val="#ppt_h"/>
                                          </p:val>
                                        </p:tav>
                                      </p:tavLst>
                                    </p:anim>
                                    <p:animEffect transition="in" filter="fade">
                                      <p:cBhvr>
                                        <p:cTn id="15"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a:off x="0" y="0"/>
            <a:ext cx="12192000" cy="6864350"/>
          </a:xfrm>
          <a:prstGeom prst="rect">
            <a:avLst/>
          </a:prstGeom>
        </p:spPr>
      </p:pic>
      <p:pic>
        <p:nvPicPr>
          <p:cNvPr id="24" name="图片 23"/>
          <p:cNvPicPr>
            <a:picLocks noChangeAspect="1"/>
          </p:cNvPicPr>
          <p:nvPr userDrawn="1">
            <p:custDataLst>
              <p:tags r:id="rId4"/>
            </p:custDataLst>
          </p:nvPr>
        </p:nvPicPr>
        <p:blipFill>
          <a:blip r:embed="rId3"/>
          <a:stretch>
            <a:fillRect/>
          </a:stretch>
        </p:blipFill>
        <p:spPr>
          <a:xfrm>
            <a:off x="9761855" y="0"/>
            <a:ext cx="2430145" cy="2670810"/>
          </a:xfrm>
          <a:prstGeom prst="rect">
            <a:avLst/>
          </a:prstGeom>
        </p:spPr>
      </p:pic>
      <p:pic>
        <p:nvPicPr>
          <p:cNvPr id="22" name="图片 21"/>
          <p:cNvPicPr>
            <a:picLocks noChangeAspect="1"/>
          </p:cNvPicPr>
          <p:nvPr userDrawn="1">
            <p:custDataLst>
              <p:tags r:id="rId6"/>
            </p:custDataLst>
          </p:nvPr>
        </p:nvPicPr>
        <p:blipFill>
          <a:blip r:embed="rId5"/>
          <a:stretch>
            <a:fillRect/>
          </a:stretch>
        </p:blipFill>
        <p:spPr>
          <a:xfrm>
            <a:off x="0" y="5657215"/>
            <a:ext cx="3272155" cy="1196975"/>
          </a:xfrm>
          <a:prstGeom prst="rect">
            <a:avLst/>
          </a:prstGeom>
        </p:spPr>
      </p:pic>
      <p:sp>
        <p:nvSpPr>
          <p:cNvPr id="2" name="标题 1"/>
          <p:cNvSpPr>
            <a:spLocks noGrp="1"/>
          </p:cNvSpPr>
          <p:nvPr>
            <p:ph type="title"/>
            <p:custDataLst>
              <p:tags r:id="rId7"/>
            </p:custDataLst>
          </p:nvPr>
        </p:nvSpPr>
        <p:spPr/>
        <p:txBody>
          <a:bodyPr/>
          <a:lstStyle>
            <a:lvl1pPr>
              <a:defRPr u="none" strike="noStrike" kern="1200" cap="none" spc="200" normalizeH="0" baseline="0">
                <a:solidFill>
                  <a:schemeClr val="tx1">
                    <a:lumMod val="75000"/>
                    <a:lumOff val="25000"/>
                  </a:schemeClr>
                </a:solidFill>
                <a:uFillTx/>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userDrawn="1">
            <p:ph type="dt" sz="half" idx="10"/>
            <p:custDataLst>
              <p:tags r:id="rId8"/>
            </p:custDataLst>
          </p:nvPr>
        </p:nvSpPr>
        <p:spPr/>
        <p:txBody>
          <a:bodyPr/>
          <a:lstStyle>
            <a:lvl1pPr>
              <a:defRPr baseline="0">
                <a:latin typeface="隶书" panose="02010509060101010101" pitchFamily="49" charset="-122"/>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9"/>
            </p:custDataLst>
          </p:nvPr>
        </p:nvSpPr>
        <p:spPr/>
        <p:txBody>
          <a:bodyPr/>
          <a:lstStyle>
            <a:lvl1pPr>
              <a:defRPr baseline="0">
                <a:latin typeface="隶书" panose="02010509060101010101" pitchFamily="49" charset="-122"/>
                <a:ea typeface="隶书" panose="02010509060101010101" pitchFamily="49" charset="-122"/>
              </a:defRPr>
            </a:lvl1pPr>
          </a:lstStyle>
          <a:p>
            <a:endParaRPr lang="zh-CN" altLang="en-US"/>
          </a:p>
        </p:txBody>
      </p:sp>
      <p:sp>
        <p:nvSpPr>
          <p:cNvPr id="5" name="灯片编号占位符 4"/>
          <p:cNvSpPr>
            <a:spLocks noGrp="1"/>
          </p:cNvSpPr>
          <p:nvPr userDrawn="1">
            <p:ph type="sldNum" sz="quarter" idx="12"/>
            <p:custDataLst>
              <p:tags r:id="rId10"/>
            </p:custDataLst>
          </p:nvPr>
        </p:nvSpPr>
        <p:spPr/>
        <p:txBody>
          <a:bodyPr/>
          <a:lstStyle>
            <a:lvl1pPr>
              <a:defRPr baseline="0">
                <a:latin typeface="隶书" panose="02010509060101010101" pitchFamily="49" charset="-122"/>
                <a:ea typeface="隶书" panose="02010509060101010101" pitchFamily="49"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rcRect r="-1"/>
          <a:stretch>
            <a:fillRect/>
          </a:stretch>
        </p:blipFill>
        <p:spPr>
          <a:xfrm>
            <a:off x="292735" y="304165"/>
            <a:ext cx="11606530" cy="6249670"/>
          </a:xfrm>
          <a:prstGeom prst="rect">
            <a:avLst/>
          </a:prstGeom>
        </p:spPr>
      </p:pic>
      <p:pic>
        <p:nvPicPr>
          <p:cNvPr id="13" name="图片 12"/>
          <p:cNvPicPr>
            <a:picLocks noChangeAspect="1"/>
          </p:cNvPicPr>
          <p:nvPr userDrawn="1">
            <p:custDataLst>
              <p:tags r:id="rId4"/>
            </p:custDataLst>
          </p:nvPr>
        </p:nvPicPr>
        <p:blipFill>
          <a:blip r:embed="rId3"/>
          <a:stretch>
            <a:fillRect/>
          </a:stretch>
        </p:blipFill>
        <p:spPr>
          <a:xfrm flipV="1">
            <a:off x="10286365" y="4762500"/>
            <a:ext cx="1906905" cy="2095500"/>
          </a:xfrm>
          <a:prstGeom prst="rect">
            <a:avLst/>
          </a:prstGeom>
        </p:spPr>
      </p:pic>
      <p:pic>
        <p:nvPicPr>
          <p:cNvPr id="12" name="图片 11"/>
          <p:cNvPicPr>
            <a:picLocks noChangeAspect="1"/>
          </p:cNvPicPr>
          <p:nvPr userDrawn="1">
            <p:custDataLst>
              <p:tags r:id="rId6"/>
            </p:custDataLst>
          </p:nvPr>
        </p:nvPicPr>
        <p:blipFill>
          <a:blip r:embed="rId5">
            <a:duotone>
              <a:schemeClr val="bg2">
                <a:shade val="45000"/>
                <a:satMod val="135000"/>
              </a:schemeClr>
              <a:prstClr val="white"/>
            </a:duotone>
          </a:blip>
          <a:stretch>
            <a:fillRect/>
          </a:stretch>
        </p:blipFill>
        <p:spPr>
          <a:xfrm>
            <a:off x="33020" y="191135"/>
            <a:ext cx="1285875" cy="1007110"/>
          </a:xfrm>
          <a:prstGeom prst="rect">
            <a:avLst/>
          </a:prstGeom>
        </p:spPr>
      </p:pic>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200" normalizeH="0" baseline="0">
                <a:solidFill>
                  <a:schemeClr val="tx1">
                    <a:lumMod val="75000"/>
                    <a:lumOff val="25000"/>
                  </a:schemeClr>
                </a:solidFill>
                <a:uFillTx/>
                <a:latin typeface="Arial" pitchFamily="34" charset="0"/>
                <a:ea typeface="隶书" panose="02010509060101010101" pitchFamily="49" charset="-122"/>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150" normalizeH="0" baseline="0">
                <a:solidFill>
                  <a:schemeClr val="tx1">
                    <a:lumMod val="75000"/>
                    <a:lumOff val="25000"/>
                  </a:schemeClr>
                </a:solidFill>
                <a:uFillTx/>
                <a:latin typeface="Arial" pitchFamily="34" charset="0"/>
                <a:ea typeface="隶书" panose="02010509060101010101" pitchFamily="49" charset="-122"/>
              </a:defRPr>
            </a:lvl1pPr>
            <a:lvl2pPr>
              <a:defRPr u="none" strike="noStrike" kern="1200" cap="none" spc="150" normalizeH="0" baseline="0">
                <a:solidFill>
                  <a:schemeClr val="tx1">
                    <a:lumMod val="75000"/>
                    <a:lumOff val="25000"/>
                  </a:schemeClr>
                </a:solidFill>
                <a:uFillTx/>
                <a:latin typeface="Arial" pitchFamily="34" charset="0"/>
                <a:ea typeface="隶书" panose="02010509060101010101" pitchFamily="49" charset="-122"/>
              </a:defRPr>
            </a:lvl2pPr>
            <a:lvl3pPr>
              <a:defRPr u="none" strike="noStrike" kern="1200" cap="none" spc="150" normalizeH="0" baseline="0">
                <a:solidFill>
                  <a:schemeClr val="tx1">
                    <a:lumMod val="75000"/>
                    <a:lumOff val="25000"/>
                  </a:schemeClr>
                </a:solidFill>
                <a:uFillTx/>
                <a:latin typeface="Arial" pitchFamily="34" charset="0"/>
                <a:ea typeface="隶书" panose="02010509060101010101" pitchFamily="49" charset="-122"/>
              </a:defRPr>
            </a:lvl3pPr>
            <a:lvl4pPr>
              <a:defRPr u="none" strike="noStrike" kern="1200" cap="none" spc="150" normalizeH="0" baseline="0">
                <a:solidFill>
                  <a:schemeClr val="tx1">
                    <a:lumMod val="75000"/>
                    <a:lumOff val="25000"/>
                  </a:schemeClr>
                </a:solidFill>
                <a:uFillTx/>
                <a:latin typeface="Arial" pitchFamily="34" charset="0"/>
                <a:ea typeface="隶书" panose="02010509060101010101" pitchFamily="49" charset="-122"/>
              </a:defRPr>
            </a:lvl4pPr>
            <a:lvl5pPr>
              <a:defRPr u="none" strike="noStrike" kern="1200" cap="none" spc="150" normalizeH="0" baseline="0">
                <a:solidFill>
                  <a:schemeClr val="tx1">
                    <a:lumMod val="75000"/>
                    <a:lumOff val="25000"/>
                  </a:schemeClr>
                </a:solidFill>
                <a:uFillTx/>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lvl1pPr>
              <a:defRPr baseline="0">
                <a:latin typeface="隶书" panose="02010509060101010101" pitchFamily="49" charset="-122"/>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lvl1pPr>
              <a:defRPr baseline="0">
                <a:latin typeface="隶书" panose="02010509060101010101" pitchFamily="49" charset="-122"/>
                <a:ea typeface="隶书" panose="02010509060101010101" pitchFamily="49" charset="-122"/>
              </a:defRPr>
            </a:lvl1p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lvl1pPr>
              <a:defRPr baseline="0">
                <a:latin typeface="隶书" panose="02010509060101010101" pitchFamily="49" charset="-122"/>
                <a:ea typeface="隶书" panose="02010509060101010101" pitchFamily="49"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a:off x="0" y="0"/>
            <a:ext cx="12192000" cy="6864350"/>
          </a:xfrm>
          <a:prstGeom prst="rect">
            <a:avLst/>
          </a:prstGeom>
        </p:spPr>
      </p:pic>
      <p:pic>
        <p:nvPicPr>
          <p:cNvPr id="14" name="图片 13"/>
          <p:cNvPicPr>
            <a:picLocks noChangeAspect="1"/>
          </p:cNvPicPr>
          <p:nvPr userDrawn="1">
            <p:custDataLst>
              <p:tags r:id="rId4"/>
            </p:custDataLst>
          </p:nvPr>
        </p:nvPicPr>
        <p:blipFill>
          <a:blip r:embed="rId3"/>
          <a:stretch>
            <a:fillRect/>
          </a:stretch>
        </p:blipFill>
        <p:spPr>
          <a:xfrm flipV="1">
            <a:off x="9963150" y="4408805"/>
            <a:ext cx="2228850" cy="2449195"/>
          </a:xfrm>
          <a:prstGeom prst="rect">
            <a:avLst/>
          </a:prstGeom>
        </p:spPr>
      </p:pic>
      <p:sp>
        <p:nvSpPr>
          <p:cNvPr id="8" name="矩形 7"/>
          <p:cNvSpPr/>
          <p:nvPr userDrawn="1">
            <p:custDataLst>
              <p:tags r:id="rId5"/>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baseline="0">
              <a:latin typeface="隶书" panose="02010509060101010101" pitchFamily="49" charset="-122"/>
              <a:ea typeface="隶书" panose="02010509060101010101" pitchFamily="49" charset="-122"/>
              <a:sym typeface="+mn-ea"/>
            </a:endParaRPr>
          </a:p>
        </p:txBody>
      </p:sp>
      <p:pic>
        <p:nvPicPr>
          <p:cNvPr id="12" name="图片 11"/>
          <p:cNvPicPr>
            <a:picLocks noChangeAspect="1"/>
          </p:cNvPicPr>
          <p:nvPr userDrawn="1">
            <p:custDataLst>
              <p:tags r:id="rId7"/>
            </p:custDataLst>
          </p:nvPr>
        </p:nvPicPr>
        <p:blipFill>
          <a:blip r:embed="rId6">
            <a:duotone>
              <a:schemeClr val="bg2">
                <a:shade val="45000"/>
                <a:satMod val="135000"/>
              </a:schemeClr>
              <a:prstClr val="white"/>
            </a:duotone>
          </a:blip>
          <a:stretch>
            <a:fillRect/>
          </a:stretch>
        </p:blipFill>
        <p:spPr>
          <a:xfrm>
            <a:off x="0" y="-6337"/>
            <a:ext cx="1285921" cy="1007137"/>
          </a:xfrm>
          <a:prstGeom prst="rect">
            <a:avLst/>
          </a:prstGeom>
        </p:spPr>
      </p:pic>
      <p:sp>
        <p:nvSpPr>
          <p:cNvPr id="2" name="标题 1"/>
          <p:cNvSpPr>
            <a:spLocks noGrp="1"/>
          </p:cNvSpPr>
          <p:nvPr>
            <p:ph type="title" hasCustomPrompt="1"/>
            <p:custDataLst>
              <p:tags r:id="rId8"/>
            </p:custDataLst>
          </p:nvPr>
        </p:nvSpPr>
        <p:spPr>
          <a:xfrm>
            <a:off x="583200" y="770400"/>
            <a:ext cx="3960000" cy="882000"/>
          </a:xfrm>
        </p:spPr>
        <p:txBody>
          <a:bodyPr anchor="ctr"/>
          <a:lstStyle>
            <a:lvl1pPr>
              <a:defRPr sz="3600" u="none" strike="noStrike" kern="1200" cap="none" spc="200" normalizeH="0" baseline="0">
                <a:solidFill>
                  <a:schemeClr val="bg1"/>
                </a:solidFill>
                <a:uFillTx/>
                <a:latin typeface="Arial" pitchFamily="34" charset="0"/>
                <a:ea typeface="隶书" panose="02010509060101010101" pitchFamily="49" charset="-122"/>
              </a:defRPr>
            </a:lvl1pPr>
          </a:lstStyle>
          <a:p>
            <a:r>
              <a:rPr lang="zh-CN" altLang="en-US"/>
              <a:t>单击编辑标题</a:t>
            </a:r>
            <a:endParaRPr lang="zh-CN" altLang="en-US"/>
          </a:p>
        </p:txBody>
      </p:sp>
      <p:sp>
        <p:nvSpPr>
          <p:cNvPr id="3" name="日期占位符 2"/>
          <p:cNvSpPr>
            <a:spLocks noGrp="1"/>
          </p:cNvSpPr>
          <p:nvPr>
            <p:ph type="dt" sz="half" idx="10"/>
            <p:custDataLst>
              <p:tags r:id="rId9"/>
            </p:custDataLst>
          </p:nvPr>
        </p:nvSpPr>
        <p:spPr/>
        <p:txBody>
          <a:bodyPr/>
          <a:lstStyle>
            <a:lvl1pPr>
              <a:defRPr baseline="0">
                <a:latin typeface="隶书" panose="02010509060101010101" pitchFamily="49" charset="-122"/>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lvl1pPr>
              <a:defRPr baseline="0">
                <a:latin typeface="隶书" panose="02010509060101010101" pitchFamily="49" charset="-122"/>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11"/>
            </p:custDataLst>
          </p:nvPr>
        </p:nvSpPr>
        <p:spPr/>
        <p:txBody>
          <a:bodyPr/>
          <a:lstStyle>
            <a:lvl1pPr>
              <a:defRPr baseline="0">
                <a:latin typeface="隶书" panose="02010509060101010101" pitchFamily="49" charset="-122"/>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2"/>
            </p:custDataLst>
          </p:nvPr>
        </p:nvSpPr>
        <p:spPr>
          <a:xfrm>
            <a:off x="586800" y="1764000"/>
            <a:ext cx="3956400" cy="4093200"/>
          </a:xfrm>
        </p:spPr>
        <p:txBody>
          <a:bodyPr/>
          <a:lstStyle>
            <a:lvl1pPr>
              <a:defRPr u="none" strike="noStrike" kern="1200" cap="none" spc="150" normalizeH="0" baseline="0">
                <a:solidFill>
                  <a:schemeClr val="bg1"/>
                </a:solidFill>
                <a:latin typeface="Arial" pitchFamily="34" charset="0"/>
                <a:ea typeface="隶书" panose="02010509060101010101" pitchFamily="49" charset="-122"/>
              </a:defRPr>
            </a:lvl1pPr>
            <a:lvl2pPr>
              <a:defRPr u="none" strike="noStrike" kern="1200" cap="none" spc="150" normalizeH="0" baseline="0">
                <a:solidFill>
                  <a:schemeClr val="bg1"/>
                </a:solidFill>
                <a:latin typeface="Arial" pitchFamily="34" charset="0"/>
                <a:ea typeface="隶书" panose="02010509060101010101" pitchFamily="49" charset="-122"/>
              </a:defRPr>
            </a:lvl2pPr>
            <a:lvl3pPr>
              <a:defRPr u="none" strike="noStrike" kern="1200" cap="none" spc="150" normalizeH="0" baseline="0">
                <a:solidFill>
                  <a:schemeClr val="bg1"/>
                </a:solidFill>
                <a:latin typeface="Arial" pitchFamily="34" charset="0"/>
                <a:ea typeface="隶书" panose="02010509060101010101" pitchFamily="49" charset="-122"/>
              </a:defRPr>
            </a:lvl3pPr>
            <a:lvl4pPr>
              <a:defRPr u="none" strike="noStrike" kern="1200" cap="none" spc="150" normalizeH="0" baseline="0">
                <a:solidFill>
                  <a:schemeClr val="bg1"/>
                </a:solidFill>
                <a:latin typeface="Arial" pitchFamily="34" charset="0"/>
                <a:ea typeface="隶书" panose="02010509060101010101" pitchFamily="49" charset="-122"/>
              </a:defRPr>
            </a:lvl4pPr>
            <a:lvl5pPr>
              <a:defRPr u="none" strike="noStrike" kern="1200" cap="none" spc="150" normalizeH="0" baseline="0">
                <a:solidFill>
                  <a:schemeClr val="bg1"/>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13"/>
            </p:custDataLst>
          </p:nvPr>
        </p:nvSpPr>
        <p:spPr>
          <a:xfrm>
            <a:off x="5101200" y="769938"/>
            <a:ext cx="6480000" cy="5087937"/>
          </a:xfrm>
        </p:spPr>
        <p:txBody>
          <a:bodyPr/>
          <a:lstStyle>
            <a:lvl1pPr>
              <a:defRPr u="none" strike="noStrike" kern="1200" cap="none" spc="150" normalizeH="0" baseline="0">
                <a:latin typeface="Arial" pitchFamily="34" charset="0"/>
                <a:ea typeface="隶书" panose="02010509060101010101" pitchFamily="49" charset="-122"/>
              </a:defRPr>
            </a:lvl1pPr>
            <a:lvl2pPr>
              <a:defRPr u="none" strike="noStrike" kern="1200" cap="none" spc="150" normalizeH="0" baseline="0">
                <a:latin typeface="Arial" pitchFamily="34" charset="0"/>
                <a:ea typeface="隶书" panose="02010509060101010101" pitchFamily="49" charset="-122"/>
              </a:defRPr>
            </a:lvl2pPr>
            <a:lvl3pPr>
              <a:defRPr u="none" strike="noStrike" kern="1200" cap="none" spc="150" normalizeH="0" baseline="0">
                <a:latin typeface="Arial" pitchFamily="34" charset="0"/>
                <a:ea typeface="隶书" panose="02010509060101010101" pitchFamily="49" charset="-122"/>
              </a:defRPr>
            </a:lvl3pPr>
            <a:lvl4pPr>
              <a:defRPr u="none" strike="noStrike" kern="1200" cap="none" spc="150" normalizeH="0" baseline="0">
                <a:latin typeface="Arial" pitchFamily="34" charset="0"/>
                <a:ea typeface="隶书" panose="02010509060101010101" pitchFamily="49" charset="-122"/>
              </a:defRPr>
            </a:lvl4pPr>
            <a:lvl5pPr>
              <a:defRPr u="none" strike="noStrike" kern="1200" cap="none" spc="150" normalizeH="0" baseline="0">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1500" fill="hold" nodeType="withEffect">
                                  <p:stCondLst>
                                    <p:cond delay="100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500"/>
                                        <p:tgtEl>
                                          <p:spTgt spid="12"/>
                                        </p:tgtEl>
                                      </p:cBhvr>
                                    </p:animEffect>
                                    <p:anim calcmode="lin" valueType="num">
                                      <p:cBhvr>
                                        <p:cTn id="8" dur="1500" fill="hold"/>
                                        <p:tgtEl>
                                          <p:spTgt spid="12"/>
                                        </p:tgtEl>
                                        <p:attrNameLst>
                                          <p:attrName>ppt_x</p:attrName>
                                        </p:attrNameLst>
                                      </p:cBhvr>
                                      <p:tavLst>
                                        <p:tav tm="0">
                                          <p:val>
                                            <p:strVal val="#ppt_x"/>
                                          </p:val>
                                        </p:tav>
                                        <p:tav tm="100000">
                                          <p:val>
                                            <p:strVal val="#ppt_x"/>
                                          </p:val>
                                        </p:tav>
                                      </p:tavLst>
                                    </p:anim>
                                    <p:anim calcmode="lin" valueType="num">
                                      <p:cBhvr>
                                        <p:cTn id="9" dur="15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spTree>
      <p:nvGrpSpPr>
        <p:cNvPr id="1" name=""/>
        <p:cNvGrpSpPr/>
        <p:nvPr/>
      </p:nvGrpSpPr>
      <p:grpSpPr>
        <a:xfrm>
          <a:off x="0" y="0"/>
          <a:ext cx="0" cy="0"/>
        </a:xfrm>
      </p:grpSpPr>
      <p:pic>
        <p:nvPicPr>
          <p:cNvPr id="13" name="图片 12"/>
          <p:cNvPicPr>
            <a:picLocks noChangeAspect="1"/>
          </p:cNvPicPr>
          <p:nvPr userDrawn="1">
            <p:custDataLst>
              <p:tags r:id="rId2"/>
            </p:custDataLst>
          </p:nvPr>
        </p:nvPicPr>
        <p:blipFill>
          <a:blip r:embed="rId1"/>
          <a:stretch>
            <a:fillRect/>
          </a:stretch>
        </p:blipFill>
        <p:spPr>
          <a:xfrm>
            <a:off x="0" y="0"/>
            <a:ext cx="12192000" cy="6864350"/>
          </a:xfrm>
          <a:prstGeom prst="rect">
            <a:avLst/>
          </a:prstGeom>
        </p:spPr>
      </p:pic>
      <p:pic>
        <p:nvPicPr>
          <p:cNvPr id="12" name="图片 11"/>
          <p:cNvPicPr>
            <a:picLocks noChangeAspect="1"/>
          </p:cNvPicPr>
          <p:nvPr userDrawn="1">
            <p:custDataLst>
              <p:tags r:id="rId4"/>
            </p:custDataLst>
          </p:nvPr>
        </p:nvPicPr>
        <p:blipFill>
          <a:blip r:embed="rId3"/>
          <a:stretch>
            <a:fillRect/>
          </a:stretch>
        </p:blipFill>
        <p:spPr>
          <a:xfrm flipV="1">
            <a:off x="9963150" y="4408805"/>
            <a:ext cx="2228850" cy="2449195"/>
          </a:xfrm>
          <a:prstGeom prst="rect">
            <a:avLst/>
          </a:prstGeom>
        </p:spPr>
      </p:pic>
      <p:sp>
        <p:nvSpPr>
          <p:cNvPr id="10" name="矩形 9"/>
          <p:cNvSpPr/>
          <p:nvPr userDrawn="1">
            <p:custDataLst>
              <p:tags r:id="rId5"/>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baseline="0">
              <a:latin typeface="隶书" panose="02010509060101010101" pitchFamily="49" charset="-122"/>
              <a:ea typeface="隶书" panose="02010509060101010101" pitchFamily="49" charset="-122"/>
              <a:sym typeface="+mn-ea"/>
            </a:endParaRPr>
          </a:p>
        </p:txBody>
      </p:sp>
      <p:pic>
        <p:nvPicPr>
          <p:cNvPr id="11" name="图片 10"/>
          <p:cNvPicPr>
            <a:picLocks noChangeAspect="1"/>
          </p:cNvPicPr>
          <p:nvPr userDrawn="1">
            <p:custDataLst>
              <p:tags r:id="rId7"/>
            </p:custDataLst>
          </p:nvPr>
        </p:nvPicPr>
        <p:blipFill>
          <a:blip r:embed="rId6">
            <a:duotone>
              <a:schemeClr val="bg2">
                <a:shade val="45000"/>
                <a:satMod val="135000"/>
              </a:schemeClr>
              <a:prstClr val="white"/>
            </a:duotone>
          </a:blip>
          <a:stretch>
            <a:fillRect/>
          </a:stretch>
        </p:blipFill>
        <p:spPr>
          <a:xfrm>
            <a:off x="8400" y="6581"/>
            <a:ext cx="1285921" cy="1007137"/>
          </a:xfrm>
          <a:prstGeom prst="rect">
            <a:avLst/>
          </a:prstGeom>
        </p:spPr>
      </p:pic>
      <p:sp>
        <p:nvSpPr>
          <p:cNvPr id="2" name="标题 1"/>
          <p:cNvSpPr>
            <a:spLocks noGrp="1"/>
          </p:cNvSpPr>
          <p:nvPr>
            <p:ph type="title"/>
            <p:custDataLst>
              <p:tags r:id="rId8"/>
            </p:custDataLst>
          </p:nvPr>
        </p:nvSpPr>
        <p:spPr>
          <a:xfrm>
            <a:off x="612000" y="781200"/>
            <a:ext cx="10976400" cy="626400"/>
          </a:xfrm>
        </p:spPr>
        <p:txBody>
          <a:bodyPr anchor="ctr"/>
          <a:lstStyle>
            <a:lvl1pPr algn="ctr">
              <a:defRPr sz="3600" u="none" strike="noStrike" kern="1200" cap="none" spc="200" normalizeH="0" baseline="0">
                <a:solidFill>
                  <a:schemeClr val="bg1"/>
                </a:solidFill>
                <a:uFillTx/>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lvl1pPr>
              <a:defRPr baseline="0">
                <a:latin typeface="隶书" panose="02010509060101010101" pitchFamily="49" charset="-122"/>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lvl1pPr>
              <a:defRPr baseline="0">
                <a:latin typeface="隶书" panose="02010509060101010101" pitchFamily="49" charset="-122"/>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11"/>
            </p:custDataLst>
          </p:nvPr>
        </p:nvSpPr>
        <p:spPr/>
        <p:txBody>
          <a:bodyPr/>
          <a:lstStyle>
            <a:lvl1pPr>
              <a:defRPr baseline="0">
                <a:latin typeface="隶书" panose="02010509060101010101" pitchFamily="49" charset="-122"/>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2"/>
            </p:custDataLst>
          </p:nvPr>
        </p:nvSpPr>
        <p:spPr>
          <a:xfrm>
            <a:off x="612000" y="1659600"/>
            <a:ext cx="10975975" cy="828000"/>
          </a:xfrm>
        </p:spPr>
        <p:txBody>
          <a:bodyPr/>
          <a:lstStyle>
            <a:lvl1pPr algn="ctr">
              <a:defRPr u="none" strike="noStrike" kern="1200" cap="none" spc="150" normalizeH="0" baseline="0">
                <a:solidFill>
                  <a:schemeClr val="bg1"/>
                </a:solidFill>
                <a:uFillTx/>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13"/>
            </p:custDataLst>
          </p:nvPr>
        </p:nvSpPr>
        <p:spPr>
          <a:xfrm>
            <a:off x="612775" y="2808000"/>
            <a:ext cx="10965600" cy="3430800"/>
          </a:xfrm>
        </p:spPr>
        <p:txBody>
          <a:bodyPr/>
          <a:lstStyle>
            <a:lvl1pPr>
              <a:defRPr baseline="0">
                <a:latin typeface="隶书" panose="02010509060101010101" pitchFamily="49" charset="-122"/>
                <a:ea typeface="隶书" panose="02010509060101010101" pitchFamily="49" charset="-122"/>
              </a:defRPr>
            </a:lvl1pPr>
            <a:lvl2pPr>
              <a:defRPr baseline="0">
                <a:latin typeface="隶书" panose="02010509060101010101" pitchFamily="49" charset="-122"/>
                <a:ea typeface="隶书" panose="02010509060101010101" pitchFamily="49" charset="-122"/>
              </a:defRPr>
            </a:lvl2pPr>
            <a:lvl3pPr>
              <a:defRPr baseline="0">
                <a:latin typeface="隶书" panose="02010509060101010101" pitchFamily="49" charset="-122"/>
                <a:ea typeface="隶书" panose="02010509060101010101" pitchFamily="49" charset="-122"/>
              </a:defRPr>
            </a:lvl3pPr>
            <a:lvl4pPr>
              <a:defRPr u="none" strike="noStrike" kern="1200" cap="none" spc="150" normalizeH="0" baseline="0">
                <a:solidFill>
                  <a:schemeClr val="tx1">
                    <a:lumMod val="75000"/>
                    <a:lumOff val="25000"/>
                  </a:schemeClr>
                </a:solidFill>
                <a:uFillTx/>
                <a:latin typeface="Arial" pitchFamily="34" charset="0"/>
                <a:ea typeface="隶书" panose="02010509060101010101" pitchFamily="49" charset="-122"/>
              </a:defRPr>
            </a:lvl4pPr>
            <a:lvl5pPr>
              <a:defRPr baseline="0">
                <a:latin typeface="隶书" panose="02010509060101010101" pitchFamily="49" charset="-122"/>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1500" fill="hold" nodeType="withEffect">
                                  <p:stCondLst>
                                    <p:cond delay="100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500"/>
                                        <p:tgtEl>
                                          <p:spTgt spid="11"/>
                                        </p:tgtEl>
                                      </p:cBhvr>
                                    </p:animEffect>
                                    <p:anim calcmode="lin" valueType="num">
                                      <p:cBhvr>
                                        <p:cTn id="8" dur="1500" fill="hold"/>
                                        <p:tgtEl>
                                          <p:spTgt spid="11"/>
                                        </p:tgtEl>
                                        <p:attrNameLst>
                                          <p:attrName>ppt_x</p:attrName>
                                        </p:attrNameLst>
                                      </p:cBhvr>
                                      <p:tavLst>
                                        <p:tav tm="0">
                                          <p:val>
                                            <p:strVal val="#ppt_x"/>
                                          </p:val>
                                        </p:tav>
                                        <p:tav tm="100000">
                                          <p:val>
                                            <p:strVal val="#ppt_x"/>
                                          </p:val>
                                        </p:tav>
                                      </p:tavLst>
                                    </p:anim>
                                    <p:anim calcmode="lin" valueType="num">
                                      <p:cBhvr>
                                        <p:cTn id="9" dur="15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a:off x="0" y="0"/>
            <a:ext cx="12192000" cy="6864350"/>
          </a:xfrm>
          <a:prstGeom prst="rect">
            <a:avLst/>
          </a:prstGeom>
        </p:spPr>
      </p:pic>
      <p:pic>
        <p:nvPicPr>
          <p:cNvPr id="10" name="图片 9"/>
          <p:cNvPicPr>
            <a:picLocks noChangeAspect="1"/>
          </p:cNvPicPr>
          <p:nvPr userDrawn="1">
            <p:custDataLst>
              <p:tags r:id="rId4"/>
            </p:custDataLst>
          </p:nvPr>
        </p:nvPicPr>
        <p:blipFill>
          <a:blip r:embed="rId3"/>
          <a:stretch>
            <a:fillRect/>
          </a:stretch>
        </p:blipFill>
        <p:spPr>
          <a:xfrm>
            <a:off x="9877425" y="0"/>
            <a:ext cx="2314575" cy="2543175"/>
          </a:xfrm>
          <a:prstGeom prst="rect">
            <a:avLst/>
          </a:prstGeom>
        </p:spPr>
      </p:pic>
      <p:sp>
        <p:nvSpPr>
          <p:cNvPr id="8" name="矩形 7"/>
          <p:cNvSpPr/>
          <p:nvPr userDrawn="1">
            <p:custDataLst>
              <p:tags r:id="rId5"/>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baseline="0">
              <a:latin typeface="隶书" panose="02010509060101010101" pitchFamily="49" charset="-122"/>
              <a:ea typeface="隶书" panose="02010509060101010101" pitchFamily="49" charset="-122"/>
              <a:sym typeface="+mn-ea"/>
            </a:endParaRPr>
          </a:p>
        </p:txBody>
      </p:sp>
      <p:pic>
        <p:nvPicPr>
          <p:cNvPr id="12" name="图片 11"/>
          <p:cNvPicPr>
            <a:picLocks noChangeAspect="1"/>
          </p:cNvPicPr>
          <p:nvPr userDrawn="1">
            <p:custDataLst>
              <p:tags r:id="rId7"/>
            </p:custDataLst>
          </p:nvPr>
        </p:nvPicPr>
        <p:blipFill>
          <a:blip r:embed="rId6">
            <a:duotone>
              <a:schemeClr val="bg2">
                <a:shade val="45000"/>
                <a:satMod val="135000"/>
              </a:schemeClr>
              <a:prstClr val="white"/>
            </a:duotone>
          </a:blip>
          <a:stretch>
            <a:fillRect/>
          </a:stretch>
        </p:blipFill>
        <p:spPr>
          <a:xfrm>
            <a:off x="0" y="5981700"/>
            <a:ext cx="1012235" cy="792785"/>
          </a:xfrm>
          <a:prstGeom prst="rect">
            <a:avLst/>
          </a:prstGeom>
        </p:spPr>
      </p:pic>
      <p:sp>
        <p:nvSpPr>
          <p:cNvPr id="2" name="标题 1"/>
          <p:cNvSpPr>
            <a:spLocks noGrp="1"/>
          </p:cNvSpPr>
          <p:nvPr>
            <p:ph type="title"/>
            <p:custDataLst>
              <p:tags r:id="rId8"/>
            </p:custDataLst>
          </p:nvPr>
        </p:nvSpPr>
        <p:spPr>
          <a:xfrm>
            <a:off x="604800" y="669600"/>
            <a:ext cx="10976400" cy="565200"/>
          </a:xfrm>
        </p:spPr>
        <p:txBody>
          <a:bodyPr anchor="ctr"/>
          <a:lstStyle>
            <a:lvl1pPr algn="ctr">
              <a:defRPr sz="3200" u="none" strike="noStrike" kern="1200" cap="none" spc="200" normalizeH="0" baseline="0">
                <a:solidFill>
                  <a:schemeClr val="tx1">
                    <a:lumMod val="75000"/>
                    <a:lumOff val="25000"/>
                  </a:schemeClr>
                </a:solidFill>
                <a:uFillTx/>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lvl1pPr>
              <a:defRPr baseline="0">
                <a:latin typeface="隶书" panose="02010509060101010101" pitchFamily="49" charset="-122"/>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lvl1pPr>
              <a:defRPr baseline="0">
                <a:latin typeface="隶书" panose="02010509060101010101" pitchFamily="49" charset="-122"/>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11"/>
            </p:custDataLst>
          </p:nvPr>
        </p:nvSpPr>
        <p:spPr/>
        <p:txBody>
          <a:bodyPr/>
          <a:lstStyle>
            <a:lvl1pPr>
              <a:defRPr baseline="0">
                <a:latin typeface="隶书" panose="02010509060101010101" pitchFamily="49" charset="-122"/>
                <a:ea typeface="隶书" panose="02010509060101010101" pitchFamily="49"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2"/>
            </p:custDataLst>
          </p:nvPr>
        </p:nvSpPr>
        <p:spPr>
          <a:xfrm>
            <a:off x="604837" y="1681200"/>
            <a:ext cx="10990800" cy="3211200"/>
          </a:xfrm>
        </p:spPr>
        <p:txBody>
          <a:bodyPr/>
          <a:lstStyle>
            <a:lvl1pPr>
              <a:defRPr baseline="0">
                <a:latin typeface="隶书" panose="02010509060101010101" pitchFamily="49" charset="-122"/>
                <a:ea typeface="隶书" panose="02010509060101010101" pitchFamily="49" charset="-122"/>
              </a:defRPr>
            </a:lvl1pPr>
            <a:lvl2pPr>
              <a:defRPr baseline="0">
                <a:latin typeface="隶书" panose="02010509060101010101" pitchFamily="49" charset="-122"/>
                <a:ea typeface="隶书" panose="02010509060101010101" pitchFamily="49" charset="-122"/>
              </a:defRPr>
            </a:lvl2pPr>
            <a:lvl3pPr>
              <a:defRPr u="none" strike="noStrike" kern="1200" cap="none" spc="150" normalizeH="0" baseline="0">
                <a:solidFill>
                  <a:schemeClr val="tx1">
                    <a:lumMod val="75000"/>
                    <a:lumOff val="25000"/>
                  </a:schemeClr>
                </a:solidFill>
                <a:uFillTx/>
                <a:latin typeface="Arial" pitchFamily="34" charset="0"/>
                <a:ea typeface="隶书" panose="02010509060101010101" pitchFamily="49" charset="-122"/>
              </a:defRPr>
            </a:lvl3pPr>
            <a:lvl4pPr>
              <a:defRPr baseline="0">
                <a:latin typeface="隶书" panose="02010509060101010101" pitchFamily="49" charset="-122"/>
                <a:ea typeface="隶书" panose="02010509060101010101" pitchFamily="49" charset="-122"/>
              </a:defRPr>
            </a:lvl4pPr>
            <a:lvl5pPr>
              <a:defRPr baseline="0">
                <a:latin typeface="隶书" panose="02010509060101010101" pitchFamily="49" charset="-122"/>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13"/>
            </p:custDataLst>
          </p:nvPr>
        </p:nvSpPr>
        <p:spPr>
          <a:xfrm>
            <a:off x="594000" y="5180400"/>
            <a:ext cx="11001600" cy="1011600"/>
          </a:xfrm>
        </p:spPr>
        <p:txBody>
          <a:bodyPr/>
          <a:lstStyle>
            <a:lvl1pPr>
              <a:defRPr u="none" strike="noStrike" kern="1200" cap="none" spc="150" normalizeH="0" baseline="0">
                <a:solidFill>
                  <a:schemeClr val="bg1"/>
                </a:solidFill>
                <a:uFillTx/>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1500" fill="hold" nodeType="withEffect">
                                  <p:stCondLst>
                                    <p:cond delay="100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500"/>
                                        <p:tgtEl>
                                          <p:spTgt spid="12"/>
                                        </p:tgtEl>
                                      </p:cBhvr>
                                    </p:animEffect>
                                    <p:anim calcmode="lin" valueType="num">
                                      <p:cBhvr>
                                        <p:cTn id="8" dur="1500" fill="hold"/>
                                        <p:tgtEl>
                                          <p:spTgt spid="12"/>
                                        </p:tgtEl>
                                        <p:attrNameLst>
                                          <p:attrName>ppt_x</p:attrName>
                                        </p:attrNameLst>
                                      </p:cBhvr>
                                      <p:tavLst>
                                        <p:tav tm="0">
                                          <p:val>
                                            <p:strVal val="#ppt_x"/>
                                          </p:val>
                                        </p:tav>
                                        <p:tav tm="100000">
                                          <p:val>
                                            <p:strVal val="#ppt_x"/>
                                          </p:val>
                                        </p:tav>
                                      </p:tavLst>
                                    </p:anim>
                                    <p:anim calcmode="lin" valueType="num">
                                      <p:cBhvr>
                                        <p:cTn id="9" dur="15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spTree>
      <p:nvGrpSpPr>
        <p:cNvPr id="1" name=""/>
        <p:cNvGrpSpPr/>
        <p:nvPr/>
      </p:nvGrpSpPr>
      <p:grpSpPr>
        <a:xfrm>
          <a:off x="0" y="0"/>
          <a:ext cx="0" cy="0"/>
        </a:xfrm>
      </p:grpSpPr>
      <p:pic>
        <p:nvPicPr>
          <p:cNvPr id="16" name="图片 15"/>
          <p:cNvPicPr>
            <a:picLocks noChangeAspect="1"/>
          </p:cNvPicPr>
          <p:nvPr userDrawn="1">
            <p:custDataLst>
              <p:tags r:id="rId2"/>
            </p:custDataLst>
          </p:nvPr>
        </p:nvPicPr>
        <p:blipFill>
          <a:blip r:embed="rId1"/>
          <a:stretch>
            <a:fillRect/>
          </a:stretch>
        </p:blipFill>
        <p:spPr>
          <a:xfrm>
            <a:off x="0" y="0"/>
            <a:ext cx="12192000" cy="6864350"/>
          </a:xfrm>
          <a:prstGeom prst="rect">
            <a:avLst/>
          </a:prstGeom>
        </p:spPr>
      </p:pic>
      <p:pic>
        <p:nvPicPr>
          <p:cNvPr id="15" name="图片 14"/>
          <p:cNvPicPr>
            <a:picLocks noChangeAspect="1"/>
          </p:cNvPicPr>
          <p:nvPr userDrawn="1">
            <p:custDataLst>
              <p:tags r:id="rId4"/>
            </p:custDataLst>
          </p:nvPr>
        </p:nvPicPr>
        <p:blipFill>
          <a:blip r:embed="rId3"/>
          <a:stretch>
            <a:fillRect/>
          </a:stretch>
        </p:blipFill>
        <p:spPr>
          <a:xfrm flipH="1">
            <a:off x="8737600" y="5594350"/>
            <a:ext cx="3454400" cy="1263650"/>
          </a:xfrm>
          <a:prstGeom prst="rect">
            <a:avLst/>
          </a:prstGeom>
        </p:spPr>
      </p:pic>
      <p:sp>
        <p:nvSpPr>
          <p:cNvPr id="10" name="矩形 9"/>
          <p:cNvSpPr/>
          <p:nvPr userDrawn="1">
            <p:custDataLst>
              <p:tags r:id="rId5"/>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baseline="0">
              <a:latin typeface="隶书" panose="02010509060101010101" pitchFamily="49" charset="-122"/>
              <a:ea typeface="隶书" panose="02010509060101010101" pitchFamily="49" charset="-122"/>
              <a:sym typeface="+mn-ea"/>
            </a:endParaRPr>
          </a:p>
        </p:txBody>
      </p:sp>
      <p:pic>
        <p:nvPicPr>
          <p:cNvPr id="14" name="图片 13"/>
          <p:cNvPicPr>
            <a:picLocks noChangeAspect="1"/>
          </p:cNvPicPr>
          <p:nvPr userDrawn="1">
            <p:custDataLst>
              <p:tags r:id="rId7"/>
            </p:custDataLst>
          </p:nvPr>
        </p:nvPicPr>
        <p:blipFill>
          <a:blip r:embed="rId6">
            <a:duotone>
              <a:schemeClr val="bg2">
                <a:shade val="45000"/>
                <a:satMod val="135000"/>
              </a:schemeClr>
              <a:prstClr val="white"/>
            </a:duotone>
          </a:blip>
          <a:stretch>
            <a:fillRect/>
          </a:stretch>
        </p:blipFill>
        <p:spPr>
          <a:xfrm>
            <a:off x="1982" y="6582"/>
            <a:ext cx="1155236" cy="904785"/>
          </a:xfrm>
          <a:prstGeom prst="rect">
            <a:avLst/>
          </a:prstGeom>
        </p:spPr>
      </p:pic>
      <p:sp>
        <p:nvSpPr>
          <p:cNvPr id="2" name="标题 1"/>
          <p:cNvSpPr>
            <a:spLocks noGrp="1"/>
          </p:cNvSpPr>
          <p:nvPr>
            <p:ph type="title"/>
            <p:custDataLst>
              <p:tags r:id="rId8"/>
            </p:custDataLst>
          </p:nvPr>
        </p:nvSpPr>
        <p:spPr>
          <a:xfrm>
            <a:off x="579600" y="237600"/>
            <a:ext cx="11037600" cy="441964"/>
          </a:xfrm>
        </p:spPr>
        <p:txBody>
          <a:bodyPr/>
          <a:lstStyle>
            <a:lvl1pPr>
              <a:defRPr u="none" strike="noStrike" kern="1200" cap="none" spc="200" normalizeH="0" baseline="0">
                <a:solidFill>
                  <a:schemeClr val="bg1"/>
                </a:solidFill>
                <a:uFillTx/>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lvl1pPr>
              <a:defRPr baseline="0">
                <a:latin typeface="隶书" panose="02010509060101010101" pitchFamily="49" charset="-122"/>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lvl1pPr>
              <a:defRPr baseline="0">
                <a:latin typeface="隶书" panose="02010509060101010101" pitchFamily="49" charset="-122"/>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11"/>
            </p:custDataLst>
          </p:nvPr>
        </p:nvSpPr>
        <p:spPr/>
        <p:txBody>
          <a:bodyPr/>
          <a:lstStyle>
            <a:lvl1pPr>
              <a:defRPr baseline="0">
                <a:latin typeface="隶书" panose="02010509060101010101" pitchFamily="49" charset="-122"/>
                <a:ea typeface="隶书" panose="02010509060101010101" pitchFamily="49"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2"/>
            </p:custDataLst>
          </p:nvPr>
        </p:nvSpPr>
        <p:spPr>
          <a:xfrm>
            <a:off x="579600" y="1663200"/>
            <a:ext cx="5342400" cy="2894400"/>
          </a:xfrm>
        </p:spPr>
        <p:txBody>
          <a:bodyPr/>
          <a:lstStyle>
            <a:lvl1pPr>
              <a:defRPr u="none" strike="noStrike" kern="1200" cap="none" spc="150" normalizeH="0" baseline="0">
                <a:solidFill>
                  <a:schemeClr val="tx1">
                    <a:lumMod val="75000"/>
                    <a:lumOff val="25000"/>
                  </a:schemeClr>
                </a:solidFill>
                <a:uFillTx/>
                <a:latin typeface="Arial" pitchFamily="34" charset="0"/>
                <a:ea typeface="隶书" panose="02010509060101010101" pitchFamily="49" charset="-122"/>
              </a:defRPr>
            </a:lvl1pPr>
            <a:lvl2pPr>
              <a:defRPr u="none" strike="noStrike" kern="1200" cap="none" spc="150" normalizeH="0" baseline="0">
                <a:solidFill>
                  <a:schemeClr val="tx1">
                    <a:lumMod val="75000"/>
                    <a:lumOff val="25000"/>
                  </a:schemeClr>
                </a:solidFill>
                <a:uFillTx/>
                <a:latin typeface="Arial" pitchFamily="34" charset="0"/>
                <a:ea typeface="隶书" panose="02010509060101010101" pitchFamily="49" charset="-122"/>
              </a:defRPr>
            </a:lvl2pPr>
            <a:lvl3pPr>
              <a:defRPr u="none" strike="noStrike" kern="1200" cap="none" spc="150" normalizeH="0" baseline="0">
                <a:solidFill>
                  <a:schemeClr val="tx1">
                    <a:lumMod val="75000"/>
                    <a:lumOff val="25000"/>
                  </a:schemeClr>
                </a:solidFill>
                <a:uFillTx/>
                <a:latin typeface="Arial" pitchFamily="34" charset="0"/>
                <a:ea typeface="隶书" panose="02010509060101010101" pitchFamily="49" charset="-122"/>
              </a:defRPr>
            </a:lvl3pPr>
            <a:lvl4pPr>
              <a:defRPr u="none" strike="noStrike" kern="1200" cap="none" spc="150" normalizeH="0" baseline="0">
                <a:solidFill>
                  <a:schemeClr val="tx1">
                    <a:lumMod val="75000"/>
                    <a:lumOff val="25000"/>
                  </a:schemeClr>
                </a:solidFill>
                <a:uFillTx/>
                <a:latin typeface="Arial" pitchFamily="34" charset="0"/>
                <a:ea typeface="隶书" panose="02010509060101010101" pitchFamily="49" charset="-122"/>
              </a:defRPr>
            </a:lvl4pPr>
            <a:lvl5pPr>
              <a:defRPr u="none" strike="noStrike" kern="1200" cap="none" spc="150" normalizeH="0" baseline="0">
                <a:solidFill>
                  <a:schemeClr val="tx1">
                    <a:lumMod val="75000"/>
                    <a:lumOff val="25000"/>
                  </a:schemeClr>
                </a:solidFill>
                <a:uFillTx/>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13"/>
            </p:custDataLst>
          </p:nvPr>
        </p:nvSpPr>
        <p:spPr>
          <a:xfrm>
            <a:off x="6242400" y="1663200"/>
            <a:ext cx="5367600" cy="2894400"/>
          </a:xfrm>
        </p:spPr>
        <p:txBody>
          <a:bodyPr/>
          <a:lstStyle>
            <a:lvl1pPr>
              <a:defRPr u="none" strike="noStrike" kern="1200" cap="none" spc="150" normalizeH="0" baseline="0">
                <a:solidFill>
                  <a:schemeClr val="tx1">
                    <a:lumMod val="75000"/>
                    <a:lumOff val="25000"/>
                  </a:schemeClr>
                </a:solidFill>
                <a:uFillTx/>
                <a:latin typeface="Arial" pitchFamily="34" charset="0"/>
                <a:ea typeface="隶书" panose="02010509060101010101" pitchFamily="49" charset="-122"/>
              </a:defRPr>
            </a:lvl1pPr>
            <a:lvl2pPr>
              <a:defRPr u="none" strike="noStrike" kern="1200" cap="none" spc="150" normalizeH="0" baseline="0">
                <a:solidFill>
                  <a:schemeClr val="tx1">
                    <a:lumMod val="75000"/>
                    <a:lumOff val="25000"/>
                  </a:schemeClr>
                </a:solidFill>
                <a:uFillTx/>
                <a:latin typeface="Arial" pitchFamily="34" charset="0"/>
                <a:ea typeface="隶书" panose="02010509060101010101" pitchFamily="49" charset="-122"/>
              </a:defRPr>
            </a:lvl2pPr>
            <a:lvl3pPr>
              <a:defRPr u="none" strike="noStrike" kern="1200" cap="none" spc="150" normalizeH="0" baseline="0">
                <a:solidFill>
                  <a:schemeClr val="tx1">
                    <a:lumMod val="75000"/>
                    <a:lumOff val="25000"/>
                  </a:schemeClr>
                </a:solidFill>
                <a:uFillTx/>
                <a:latin typeface="Arial" pitchFamily="34" charset="0"/>
                <a:ea typeface="隶书" panose="02010509060101010101" pitchFamily="49" charset="-122"/>
              </a:defRPr>
            </a:lvl3pPr>
            <a:lvl4pPr>
              <a:defRPr u="none" strike="noStrike" kern="1200" cap="none" spc="150" normalizeH="0" baseline="0">
                <a:solidFill>
                  <a:schemeClr val="tx1">
                    <a:lumMod val="75000"/>
                    <a:lumOff val="25000"/>
                  </a:schemeClr>
                </a:solidFill>
                <a:uFillTx/>
                <a:latin typeface="Arial" pitchFamily="34" charset="0"/>
                <a:ea typeface="隶书" panose="02010509060101010101" pitchFamily="49" charset="-122"/>
              </a:defRPr>
            </a:lvl4pPr>
            <a:lvl5pPr>
              <a:defRPr u="none" strike="noStrike" kern="1200" cap="none" spc="150" normalizeH="0" baseline="0">
                <a:solidFill>
                  <a:schemeClr val="tx1">
                    <a:lumMod val="75000"/>
                    <a:lumOff val="25000"/>
                  </a:schemeClr>
                </a:solidFill>
                <a:uFillTx/>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14"/>
            </p:custDataLst>
          </p:nvPr>
        </p:nvSpPr>
        <p:spPr>
          <a:xfrm>
            <a:off x="572400" y="4816800"/>
            <a:ext cx="5342400" cy="781200"/>
          </a:xfrm>
        </p:spPr>
        <p:txBody>
          <a:bodyPr/>
          <a:lstStyle>
            <a:lvl1pPr>
              <a:defRPr u="none" strike="noStrike" kern="1200" cap="none" spc="150" normalizeH="0" baseline="0">
                <a:solidFill>
                  <a:schemeClr val="tx1">
                    <a:lumMod val="75000"/>
                    <a:lumOff val="25000"/>
                  </a:schemeClr>
                </a:solidFill>
                <a:uFillTx/>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5"/>
            </p:custDataLst>
          </p:nvPr>
        </p:nvSpPr>
        <p:spPr>
          <a:xfrm>
            <a:off x="6253200" y="4813200"/>
            <a:ext cx="5367600" cy="781200"/>
          </a:xfrm>
        </p:spPr>
        <p:txBody>
          <a:bodyPr/>
          <a:lstStyle>
            <a:lvl1pPr>
              <a:defRPr u="none" strike="noStrike" kern="1200" cap="none" spc="150" normalizeH="0" baseline="0">
                <a:solidFill>
                  <a:schemeClr val="tx1">
                    <a:lumMod val="75000"/>
                    <a:lumOff val="25000"/>
                  </a:schemeClr>
                </a:solidFill>
                <a:uFillTx/>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1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1500"/>
                                        <p:tgtEl>
                                          <p:spTgt spid="14"/>
                                        </p:tgtEl>
                                      </p:cBhvr>
                                    </p:animEffect>
                                    <p:anim calcmode="lin" valueType="num">
                                      <p:cBhvr>
                                        <p:cTn id="8" dur="1500" fill="hold"/>
                                        <p:tgtEl>
                                          <p:spTgt spid="14"/>
                                        </p:tgtEl>
                                        <p:attrNameLst>
                                          <p:attrName>ppt_x</p:attrName>
                                        </p:attrNameLst>
                                      </p:cBhvr>
                                      <p:tavLst>
                                        <p:tav tm="0">
                                          <p:val>
                                            <p:strVal val="#ppt_x"/>
                                          </p:val>
                                        </p:tav>
                                        <p:tav tm="100000">
                                          <p:val>
                                            <p:strVal val="#ppt_x"/>
                                          </p:val>
                                        </p:tav>
                                      </p:tavLst>
                                    </p:anim>
                                    <p:anim calcmode="lin" valueType="num">
                                      <p:cBhvr>
                                        <p:cTn id="9" dur="15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baseline="0">
              <a:latin typeface="隶书" panose="02010509060101010101" pitchFamily="49" charset="-122"/>
              <a:ea typeface="隶书" panose="02010509060101010101" pitchFamily="49" charset="-122"/>
              <a:sym typeface="+mn-ea"/>
            </a:endParaRPr>
          </a:p>
        </p:txBody>
      </p:sp>
      <p:sp>
        <p:nvSpPr>
          <p:cNvPr id="2" name="标题 1"/>
          <p:cNvSpPr>
            <a:spLocks noGrp="1"/>
          </p:cNvSpPr>
          <p:nvPr>
            <p:ph type="title" hasCustomPrompt="1"/>
            <p:custDataLst>
              <p:tags r:id="rId2"/>
            </p:custDataLst>
          </p:nvPr>
        </p:nvSpPr>
        <p:spPr>
          <a:xfrm>
            <a:off x="1522800" y="1339200"/>
            <a:ext cx="9144000" cy="2386800"/>
          </a:xfrm>
        </p:spPr>
        <p:txBody>
          <a:bodyPr anchor="b"/>
          <a:lstStyle>
            <a:lvl1pPr algn="ctr">
              <a:defRPr sz="6000" u="none" strike="noStrike" kern="1200" cap="none" spc="200" normalizeH="0" baseline="0">
                <a:solidFill>
                  <a:schemeClr val="tx1">
                    <a:lumMod val="75000"/>
                    <a:lumOff val="25000"/>
                  </a:schemeClr>
                </a:solidFill>
                <a:uFillTx/>
                <a:latin typeface="Arial" pitchFamily="34" charset="0"/>
                <a:ea typeface="隶书" panose="02010509060101010101" pitchFamily="49" charset="-122"/>
              </a:defRPr>
            </a:lvl1pPr>
          </a:lstStyle>
          <a:p>
            <a:r>
              <a:rPr lang="zh-CN" altLang="en-US"/>
              <a:t>单击此处编辑标题</a:t>
            </a:r>
            <a:endParaRPr lang="zh-CN" altLang="en-US"/>
          </a:p>
        </p:txBody>
      </p:sp>
      <p:sp>
        <p:nvSpPr>
          <p:cNvPr id="3" name="日期占位符 2"/>
          <p:cNvSpPr>
            <a:spLocks noGrp="1"/>
          </p:cNvSpPr>
          <p:nvPr>
            <p:ph type="dt" sz="half" idx="10"/>
            <p:custDataLst>
              <p:tags r:id="rId3"/>
            </p:custDataLst>
          </p:nvPr>
        </p:nvSpPr>
        <p:spPr/>
        <p:txBody>
          <a:bodyPr/>
          <a:lstStyle>
            <a:lvl1pPr>
              <a:defRPr baseline="0">
                <a:latin typeface="隶书" panose="02010509060101010101" pitchFamily="49" charset="-122"/>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latin typeface="隶书" panose="02010509060101010101" pitchFamily="49" charset="-122"/>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latin typeface="隶书" panose="02010509060101010101" pitchFamily="49" charset="-122"/>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1522413" y="3862800"/>
            <a:ext cx="9144000" cy="1656000"/>
          </a:xfrm>
        </p:spPr>
        <p:txBody>
          <a:bodyPr/>
          <a:lstStyle>
            <a:lvl1pPr algn="ctr">
              <a:defRPr u="none" strike="noStrike" kern="1200" cap="none" spc="150" normalizeH="0" baseline="0">
                <a:solidFill>
                  <a:schemeClr val="tx1">
                    <a:lumMod val="75000"/>
                    <a:lumOff val="25000"/>
                  </a:schemeClr>
                </a:solidFill>
                <a:uFillTx/>
                <a:latin typeface="Arial" pitchFamily="34" charset="0"/>
                <a:ea typeface="隶书" panose="02010509060101010101" pitchFamily="49" charset="-122"/>
              </a:defRPr>
            </a:lvl1pPr>
          </a:lstStyle>
          <a:p>
            <a:pPr lvl="0"/>
            <a:r>
              <a:rPr lang="zh-CN" altLang="en-US"/>
              <a:t>单击此处编辑母版文本样式</a:t>
            </a:r>
            <a:endParaRPr lang="zh-CN" altLang="en-US"/>
          </a:p>
        </p:txBody>
      </p:sp>
      <p:pic>
        <p:nvPicPr>
          <p:cNvPr id="13" name="图片 12"/>
          <p:cNvPicPr>
            <a:picLocks noChangeAspect="1"/>
          </p:cNvPicPr>
          <p:nvPr userDrawn="1">
            <p:custDataLst>
              <p:tags r:id="rId8"/>
            </p:custDataLst>
          </p:nvPr>
        </p:nvPicPr>
        <p:blipFill>
          <a:blip r:embed="rId7"/>
          <a:stretch>
            <a:fillRect/>
          </a:stretch>
        </p:blipFill>
        <p:spPr>
          <a:xfrm>
            <a:off x="8151495" y="0"/>
            <a:ext cx="4040505" cy="4439920"/>
          </a:xfrm>
          <a:prstGeom prst="rect">
            <a:avLst/>
          </a:prstGeom>
        </p:spPr>
      </p:pic>
      <p:pic>
        <p:nvPicPr>
          <p:cNvPr id="14" name="图片 13"/>
          <p:cNvPicPr>
            <a:picLocks noChangeAspect="1"/>
          </p:cNvPicPr>
          <p:nvPr userDrawn="1">
            <p:custDataLst>
              <p:tags r:id="rId10"/>
            </p:custDataLst>
          </p:nvPr>
        </p:nvPicPr>
        <p:blipFill>
          <a:blip r:embed="rId9">
            <a:grayscl/>
            <a:extLst>
              <a:ext uri="{28A0092B-C50C-407E-A947-70E740481C1C}">
                <a14:useLocalDpi xmlns:a14="http://schemas.microsoft.com/office/drawing/2010/main" val="0"/>
              </a:ext>
            </a:extLst>
          </a:blip>
          <a:srcRect l="756"/>
          <a:stretch>
            <a:fillRect/>
          </a:stretch>
        </p:blipFill>
        <p:spPr>
          <a:xfrm rot="11611249" flipH="1" flipV="1">
            <a:off x="-447040" y="2545715"/>
            <a:ext cx="3294380" cy="4297045"/>
          </a:xfrm>
          <a:custGeom>
            <a:gdLst>
              <a:gd name="connsiteX0" fmla="*/ 0 w 4933559"/>
              <a:gd name="connsiteY0" fmla="*/ 556523 h 6434701"/>
              <a:gd name="connsiteX1" fmla="*/ 2346599 w 4933559"/>
              <a:gd name="connsiteY1" fmla="*/ 0 h 6434701"/>
              <a:gd name="connsiteX2" fmla="*/ 4779454 w 4933559"/>
              <a:gd name="connsiteY2" fmla="*/ 0 h 6434701"/>
              <a:gd name="connsiteX3" fmla="*/ 4933559 w 4933559"/>
              <a:gd name="connsiteY3" fmla="*/ 649788 h 6434701"/>
              <a:gd name="connsiteX4" fmla="*/ 4933559 w 4933559"/>
              <a:gd name="connsiteY4" fmla="*/ 6434701 h 6434701"/>
              <a:gd name="connsiteX5" fmla="*/ 1394077 w 4933559"/>
              <a:gd name="connsiteY5" fmla="*/ 6434701 h 6434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33559" h="6434701">
                <a:moveTo>
                  <a:pt x="0" y="556523"/>
                </a:moveTo>
                <a:lnTo>
                  <a:pt x="2346599" y="0"/>
                </a:lnTo>
                <a:lnTo>
                  <a:pt x="4779454" y="0"/>
                </a:lnTo>
                <a:lnTo>
                  <a:pt x="4933559" y="649788"/>
                </a:lnTo>
                <a:lnTo>
                  <a:pt x="4933559" y="6434701"/>
                </a:lnTo>
                <a:lnTo>
                  <a:pt x="1394077" y="6434701"/>
                </a:lnTo>
                <a:close/>
              </a:path>
            </a:pathLst>
          </a:custGeom>
          <a:effectLst>
            <a:softEdge rad="0"/>
          </a:effectLst>
        </p:spPr>
      </p:pic>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71.xml" /><Relationship Id="rId2" Type="http://schemas.openxmlformats.org/officeDocument/2006/relationships/slideLayout" Target="../slideLayouts/slideLayout13.xml" /><Relationship Id="rId20" Type="http://schemas.openxmlformats.org/officeDocument/2006/relationships/tags" Target="../tags/tag172.xml" /><Relationship Id="rId21" Type="http://schemas.openxmlformats.org/officeDocument/2006/relationships/tags" Target="../tags/tag173.xml" /><Relationship Id="rId22" Type="http://schemas.openxmlformats.org/officeDocument/2006/relationships/tags" Target="../tags/tag174.xml" /><Relationship Id="rId23" Type="http://schemas.openxmlformats.org/officeDocument/2006/relationships/tags" Target="../tags/tag175.xml" /><Relationship Id="rId24" Type="http://schemas.openxmlformats.org/officeDocument/2006/relationships/tags" Target="../tags/tag176.xml" /><Relationship Id="rId25" Type="http://schemas.openxmlformats.org/officeDocument/2006/relationships/image" Target="file:///D:\qq&#25991;&#20214;\712321467\Image\C2C\Image2\%7b75232B38-A165-1FB7-499C-2E1C792CACB5%7d.png" TargetMode="External" /><Relationship Id="rId26" Type="http://schemas.openxmlformats.org/officeDocument/2006/relationships/image" Target="../media/image21.png" /><Relationship Id="rId27"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90170" tIns="46990" rIns="90170" bIns="4699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90170" tIns="46990" rIns="90170" bIns="4699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8" name="图片 1073743875" descr="学科网 zxxk.com" title=""/>
          <p:cNvPicPr>
            <a:picLocks noChangeAspect="1"/>
          </p:cNvPicPr>
          <p:nvPr/>
        </p:nvPicPr>
        <p:blipFill>
          <a:blip r:embed="rId26" r:link="rId25"/>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75000"/>
              <a:lumOff val="25000"/>
            </a:schemeClr>
          </a:solidFill>
          <a:uFillTx/>
          <a:latin typeface="Arial" pitchFamily="34" charset="0"/>
          <a:ea typeface="隶书" panose="02010509060101010101" pitchFamily="49" charset="-122"/>
          <a:cs typeface="+mj-cs"/>
        </a:defRPr>
      </a:lvl1pPr>
    </p:titleStyle>
    <p:bodyStyle>
      <a:lvl1pPr marL="2286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75000"/>
              <a:lumOff val="25000"/>
            </a:schemeClr>
          </a:solidFill>
          <a:uFillTx/>
          <a:latin typeface="隶书" panose="02010509060101010101" pitchFamily="49" charset="-122"/>
          <a:ea typeface="隶书" panose="02010509060101010101" pitchFamily="49" charset="-122"/>
          <a:cs typeface="+mn-cs"/>
        </a:defRPr>
      </a:lvl1pPr>
      <a:lvl2pPr marL="685800" indent="-228600" algn="l" defTabSz="914400" rtl="0" eaLnBrk="1" fontAlgn="auto" latinLnBrk="0" hangingPunct="1">
        <a:lnSpc>
          <a:spcPct val="12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75000"/>
              <a:lumOff val="25000"/>
            </a:schemeClr>
          </a:solidFill>
          <a:uFillTx/>
          <a:latin typeface="隶书" panose="02010509060101010101" pitchFamily="49" charset="-122"/>
          <a:ea typeface="隶书" panose="02010509060101010101" pitchFamily="49" charset="-122"/>
          <a:cs typeface="+mn-cs"/>
        </a:defRPr>
      </a:lvl2pPr>
      <a:lvl3pPr marL="11430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75000"/>
              <a:lumOff val="25000"/>
            </a:schemeClr>
          </a:solidFill>
          <a:uFillTx/>
          <a:latin typeface="隶书" panose="02010509060101010101" pitchFamily="49" charset="-122"/>
          <a:ea typeface="隶书" panose="02010509060101010101" pitchFamily="49" charset="-122"/>
          <a:cs typeface="+mn-cs"/>
        </a:defRPr>
      </a:lvl3pPr>
      <a:lvl4pPr marL="16002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75000"/>
              <a:lumOff val="25000"/>
            </a:schemeClr>
          </a:solidFill>
          <a:uFillTx/>
          <a:latin typeface="Arial" pitchFamily="34" charset="0"/>
          <a:ea typeface="隶书" panose="02010509060101010101" pitchFamily="49" charset="-122"/>
          <a:cs typeface="+mn-cs"/>
        </a:defRPr>
      </a:lvl4pPr>
      <a:lvl5pPr marL="20574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75000"/>
              <a:lumOff val="25000"/>
            </a:schemeClr>
          </a:solidFill>
          <a:uFillTx/>
          <a:latin typeface="隶书" panose="02010509060101010101" pitchFamily="49" charset="-122"/>
          <a:ea typeface="隶书" panose="02010509060101010101" pitchFamily="49"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77.xml" /><Relationship Id="rId3" Type="http://schemas.openxmlformats.org/officeDocument/2006/relationships/tags" Target="../tags/tag17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tags" Target="../tags/tag179.xml" /><Relationship Id="rId4" Type="http://schemas.openxmlformats.org/officeDocument/2006/relationships/image" Target="../media/image14.png" /><Relationship Id="rId5" Type="http://schemas.openxmlformats.org/officeDocument/2006/relationships/tags" Target="../tags/tag180.xml" /><Relationship Id="rId6" Type="http://schemas.openxmlformats.org/officeDocument/2006/relationships/image" Target="../media/image15.png" /><Relationship Id="rId7" Type="http://schemas.openxmlformats.org/officeDocument/2006/relationships/tags" Target="../tags/tag181.xml" /><Relationship Id="rId8" Type="http://schemas.openxmlformats.org/officeDocument/2006/relationships/tags" Target="../tags/tag18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tags" Target="../tags/tag183.xml" /><Relationship Id="rId4" Type="http://schemas.openxmlformats.org/officeDocument/2006/relationships/image" Target="../media/image14.png" /><Relationship Id="rId5" Type="http://schemas.openxmlformats.org/officeDocument/2006/relationships/tags" Target="../tags/tag184.xml" /><Relationship Id="rId6" Type="http://schemas.openxmlformats.org/officeDocument/2006/relationships/image" Target="../media/image15.png" /><Relationship Id="rId7" Type="http://schemas.openxmlformats.org/officeDocument/2006/relationships/tags" Target="../tags/tag185.xml" /><Relationship Id="rId8" Type="http://schemas.openxmlformats.org/officeDocument/2006/relationships/tags" Target="../tags/tag186.xml" /><Relationship Id="rId9" Type="http://schemas.openxmlformats.org/officeDocument/2006/relationships/tags" Target="../tags/tag18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tags" Target="../tags/tag188.xml" /><Relationship Id="rId4" Type="http://schemas.openxmlformats.org/officeDocument/2006/relationships/image" Target="../media/image14.png" /><Relationship Id="rId5" Type="http://schemas.openxmlformats.org/officeDocument/2006/relationships/tags" Target="../tags/tag189.xml" /><Relationship Id="rId6" Type="http://schemas.openxmlformats.org/officeDocument/2006/relationships/image" Target="../media/image15.png" /><Relationship Id="rId7" Type="http://schemas.openxmlformats.org/officeDocument/2006/relationships/tags" Target="../tags/tag190.xml" /><Relationship Id="rId8" Type="http://schemas.openxmlformats.org/officeDocument/2006/relationships/tags" Target="../tags/tag19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tags" Target="../tags/tag192.xml" /><Relationship Id="rId4" Type="http://schemas.openxmlformats.org/officeDocument/2006/relationships/image" Target="../media/image14.png" /><Relationship Id="rId5" Type="http://schemas.openxmlformats.org/officeDocument/2006/relationships/tags" Target="../tags/tag193.xml" /><Relationship Id="rId6" Type="http://schemas.openxmlformats.org/officeDocument/2006/relationships/image" Target="../media/image15.png" /><Relationship Id="rId7" Type="http://schemas.openxmlformats.org/officeDocument/2006/relationships/tags" Target="../tags/tag194.xml" /><Relationship Id="rId8" Type="http://schemas.openxmlformats.org/officeDocument/2006/relationships/tags" Target="../tags/tag19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tags" Target="../tags/tag196.xml" /><Relationship Id="rId4" Type="http://schemas.openxmlformats.org/officeDocument/2006/relationships/image" Target="../media/image14.png" /><Relationship Id="rId5" Type="http://schemas.openxmlformats.org/officeDocument/2006/relationships/tags" Target="../tags/tag197.xml" /><Relationship Id="rId6" Type="http://schemas.openxmlformats.org/officeDocument/2006/relationships/image" Target="../media/image15.png" /><Relationship Id="rId7" Type="http://schemas.openxmlformats.org/officeDocument/2006/relationships/tags" Target="../tags/tag198.xml" /><Relationship Id="rId8" Type="http://schemas.openxmlformats.org/officeDocument/2006/relationships/tags" Target="../tags/tag199.xml" /><Relationship Id="rId9" Type="http://schemas.openxmlformats.org/officeDocument/2006/relationships/tags" Target="../tags/tag20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tags" Target="../tags/tag201.xml" /><Relationship Id="rId4" Type="http://schemas.openxmlformats.org/officeDocument/2006/relationships/image" Target="../media/image14.png" /><Relationship Id="rId5" Type="http://schemas.openxmlformats.org/officeDocument/2006/relationships/tags" Target="../tags/tag202.xml" /><Relationship Id="rId6" Type="http://schemas.openxmlformats.org/officeDocument/2006/relationships/image" Target="../media/image15.png" /><Relationship Id="rId7" Type="http://schemas.openxmlformats.org/officeDocument/2006/relationships/tags" Target="../tags/tag203.xml" /><Relationship Id="rId8" Type="http://schemas.openxmlformats.org/officeDocument/2006/relationships/image" Target="../media/image22.png" /><Relationship Id="rId9" Type="http://schemas.openxmlformats.org/officeDocument/2006/relationships/tags" Target="../tags/tag20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tags" Target="../tags/tag205.xml" /><Relationship Id="rId4" Type="http://schemas.openxmlformats.org/officeDocument/2006/relationships/image" Target="../media/image14.png" /><Relationship Id="rId5" Type="http://schemas.openxmlformats.org/officeDocument/2006/relationships/tags" Target="../tags/tag206.xml" /><Relationship Id="rId6" Type="http://schemas.openxmlformats.org/officeDocument/2006/relationships/image" Target="../media/image15.png" /><Relationship Id="rId7" Type="http://schemas.openxmlformats.org/officeDocument/2006/relationships/tags" Target="../tags/tag207.xml" /><Relationship Id="rId8" Type="http://schemas.openxmlformats.org/officeDocument/2006/relationships/image" Target="../media/image23.png" /><Relationship Id="rId9" Type="http://schemas.openxmlformats.org/officeDocument/2006/relationships/tags" Target="../tags/tag20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tags" Target="../tags/tag209.xml" /><Relationship Id="rId4" Type="http://schemas.openxmlformats.org/officeDocument/2006/relationships/image" Target="../media/image14.png" /><Relationship Id="rId5" Type="http://schemas.openxmlformats.org/officeDocument/2006/relationships/tags" Target="../tags/tag210.xml" /><Relationship Id="rId6" Type="http://schemas.openxmlformats.org/officeDocument/2006/relationships/image" Target="../media/image15.png" /><Relationship Id="rId7" Type="http://schemas.openxmlformats.org/officeDocument/2006/relationships/tags" Target="../tags/tag211.xml" /><Relationship Id="rId8" Type="http://schemas.openxmlformats.org/officeDocument/2006/relationships/tags" Target="../tags/tag2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tags" Target="../tags/tag213.xml" /><Relationship Id="rId4" Type="http://schemas.openxmlformats.org/officeDocument/2006/relationships/image" Target="../media/image14.png" /><Relationship Id="rId5" Type="http://schemas.openxmlformats.org/officeDocument/2006/relationships/tags" Target="../tags/tag214.xml" /><Relationship Id="rId6" Type="http://schemas.openxmlformats.org/officeDocument/2006/relationships/image" Target="../media/image15.png" /><Relationship Id="rId7" Type="http://schemas.openxmlformats.org/officeDocument/2006/relationships/tags" Target="../tags/tag215.xml" /><Relationship Id="rId8" Type="http://schemas.openxmlformats.org/officeDocument/2006/relationships/tags" Target="../tags/tag216.xml" /><Relationship Id="rId9" Type="http://schemas.openxmlformats.org/officeDocument/2006/relationships/tags" Target="../tags/tag2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tags" Target="../tags/tag218.xml" /><Relationship Id="rId4" Type="http://schemas.openxmlformats.org/officeDocument/2006/relationships/image" Target="../media/image14.png" /><Relationship Id="rId5" Type="http://schemas.openxmlformats.org/officeDocument/2006/relationships/tags" Target="../tags/tag219.xml" /><Relationship Id="rId6" Type="http://schemas.openxmlformats.org/officeDocument/2006/relationships/image" Target="../media/image15.png" /><Relationship Id="rId7" Type="http://schemas.openxmlformats.org/officeDocument/2006/relationships/tags" Target="../tags/tag220.xml" /><Relationship Id="rId8" Type="http://schemas.openxmlformats.org/officeDocument/2006/relationships/tags" Target="../tags/tag22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tags" Target="../tags/tag222.xml" /><Relationship Id="rId4" Type="http://schemas.openxmlformats.org/officeDocument/2006/relationships/image" Target="../media/image14.png" /><Relationship Id="rId5" Type="http://schemas.openxmlformats.org/officeDocument/2006/relationships/tags" Target="../tags/tag223.xml" /><Relationship Id="rId6" Type="http://schemas.openxmlformats.org/officeDocument/2006/relationships/image" Target="../media/image15.png" /><Relationship Id="rId7" Type="http://schemas.openxmlformats.org/officeDocument/2006/relationships/tags" Target="../tags/tag224.xml" /><Relationship Id="rId8" Type="http://schemas.openxmlformats.org/officeDocument/2006/relationships/tags" Target="../tags/tag225.xml" /><Relationship Id="rId9" Type="http://schemas.openxmlformats.org/officeDocument/2006/relationships/tags" Target="../tags/tag22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tags" Target="../tags/tag227.xml" /><Relationship Id="rId4" Type="http://schemas.openxmlformats.org/officeDocument/2006/relationships/image" Target="../media/image14.png" /><Relationship Id="rId5" Type="http://schemas.openxmlformats.org/officeDocument/2006/relationships/tags" Target="../tags/tag228.xml" /><Relationship Id="rId6" Type="http://schemas.openxmlformats.org/officeDocument/2006/relationships/image" Target="../media/image15.png" /><Relationship Id="rId7" Type="http://schemas.openxmlformats.org/officeDocument/2006/relationships/tags" Target="../tags/tag229.xml" /><Relationship Id="rId8" Type="http://schemas.openxmlformats.org/officeDocument/2006/relationships/tags" Target="../tags/tag230.xml" /><Relationship Id="rId9" Type="http://schemas.openxmlformats.org/officeDocument/2006/relationships/tags" Target="../tags/tag23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tags" Target="../tags/tag232.xml" /><Relationship Id="rId4" Type="http://schemas.openxmlformats.org/officeDocument/2006/relationships/image" Target="../media/image14.png" /><Relationship Id="rId5" Type="http://schemas.openxmlformats.org/officeDocument/2006/relationships/tags" Target="../tags/tag233.xml" /><Relationship Id="rId6" Type="http://schemas.openxmlformats.org/officeDocument/2006/relationships/image" Target="../media/image15.png" /><Relationship Id="rId7" Type="http://schemas.openxmlformats.org/officeDocument/2006/relationships/tags" Target="../tags/tag234.xml" /><Relationship Id="rId8" Type="http://schemas.openxmlformats.org/officeDocument/2006/relationships/tags" Target="../tags/tag235.xml" /><Relationship Id="rId9" Type="http://schemas.openxmlformats.org/officeDocument/2006/relationships/tags" Target="../tags/tag23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tags" Target="../tags/tag237.xml" /><Relationship Id="rId4" Type="http://schemas.openxmlformats.org/officeDocument/2006/relationships/image" Target="../media/image14.png" /><Relationship Id="rId5" Type="http://schemas.openxmlformats.org/officeDocument/2006/relationships/tags" Target="../tags/tag238.xml" /><Relationship Id="rId6" Type="http://schemas.openxmlformats.org/officeDocument/2006/relationships/image" Target="../media/image15.png" /><Relationship Id="rId7" Type="http://schemas.openxmlformats.org/officeDocument/2006/relationships/tags" Target="../tags/tag239.xml" /><Relationship Id="rId8" Type="http://schemas.openxmlformats.org/officeDocument/2006/relationships/tags" Target="../tags/tag240.xml" /><Relationship Id="rId9" Type="http://schemas.openxmlformats.org/officeDocument/2006/relationships/tags" Target="../tags/tag241.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tags" Target="../tags/tag242.xml" /><Relationship Id="rId4" Type="http://schemas.openxmlformats.org/officeDocument/2006/relationships/image" Target="../media/image14.png" /><Relationship Id="rId5" Type="http://schemas.openxmlformats.org/officeDocument/2006/relationships/tags" Target="../tags/tag243.xml" /><Relationship Id="rId6" Type="http://schemas.openxmlformats.org/officeDocument/2006/relationships/image" Target="../media/image15.png" /><Relationship Id="rId7" Type="http://schemas.openxmlformats.org/officeDocument/2006/relationships/tags" Target="../tags/tag244.xml" /><Relationship Id="rId8" Type="http://schemas.openxmlformats.org/officeDocument/2006/relationships/tags" Target="../tags/tag24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tags" Target="../tags/tag246.xml" /><Relationship Id="rId4" Type="http://schemas.openxmlformats.org/officeDocument/2006/relationships/image" Target="../media/image14.png" /><Relationship Id="rId5" Type="http://schemas.openxmlformats.org/officeDocument/2006/relationships/tags" Target="../tags/tag247.xml" /><Relationship Id="rId6" Type="http://schemas.openxmlformats.org/officeDocument/2006/relationships/image" Target="../media/image15.png" /><Relationship Id="rId7" Type="http://schemas.openxmlformats.org/officeDocument/2006/relationships/tags" Target="../tags/tag248.xml" /><Relationship Id="rId8" Type="http://schemas.openxmlformats.org/officeDocument/2006/relationships/tags" Target="../tags/tag249.xml" /><Relationship Id="rId9" Type="http://schemas.openxmlformats.org/officeDocument/2006/relationships/tags" Target="../tags/tag250.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tags" Target="../tags/tag251.xml" /><Relationship Id="rId4" Type="http://schemas.openxmlformats.org/officeDocument/2006/relationships/image" Target="../media/image14.png" /><Relationship Id="rId5" Type="http://schemas.openxmlformats.org/officeDocument/2006/relationships/tags" Target="../tags/tag252.xml" /><Relationship Id="rId6" Type="http://schemas.openxmlformats.org/officeDocument/2006/relationships/image" Target="../media/image15.png" /><Relationship Id="rId7" Type="http://schemas.openxmlformats.org/officeDocument/2006/relationships/tags" Target="../tags/tag253.xml" /><Relationship Id="rId8" Type="http://schemas.openxmlformats.org/officeDocument/2006/relationships/tags" Target="../tags/tag254.xml" /><Relationship Id="rId9" Type="http://schemas.openxmlformats.org/officeDocument/2006/relationships/tags" Target="../tags/tag255.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tags" Target="../tags/tag256.xml" /><Relationship Id="rId4" Type="http://schemas.openxmlformats.org/officeDocument/2006/relationships/image" Target="../media/image14.png" /><Relationship Id="rId5" Type="http://schemas.openxmlformats.org/officeDocument/2006/relationships/tags" Target="../tags/tag257.xml" /><Relationship Id="rId6" Type="http://schemas.openxmlformats.org/officeDocument/2006/relationships/image" Target="../media/image15.png" /><Relationship Id="rId7" Type="http://schemas.openxmlformats.org/officeDocument/2006/relationships/tags" Target="../tags/tag258.xml" /><Relationship Id="rId8" Type="http://schemas.openxmlformats.org/officeDocument/2006/relationships/tags" Target="../tags/tag259.xml" /><Relationship Id="rId9" Type="http://schemas.openxmlformats.org/officeDocument/2006/relationships/tags" Target="../tags/tag260.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tags" Target="../tags/tag261.xml" /><Relationship Id="rId4" Type="http://schemas.openxmlformats.org/officeDocument/2006/relationships/image" Target="../media/image14.png" /><Relationship Id="rId5" Type="http://schemas.openxmlformats.org/officeDocument/2006/relationships/tags" Target="../tags/tag262.xml" /><Relationship Id="rId6" Type="http://schemas.openxmlformats.org/officeDocument/2006/relationships/image" Target="../media/image15.png" /><Relationship Id="rId7" Type="http://schemas.openxmlformats.org/officeDocument/2006/relationships/tags" Target="../tags/tag263.xml" /><Relationship Id="rId8" Type="http://schemas.openxmlformats.org/officeDocument/2006/relationships/tags" Target="../tags/tag264.xml" /><Relationship Id="rId9" Type="http://schemas.openxmlformats.org/officeDocument/2006/relationships/tags" Target="../tags/tag265.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tags" Target="../tags/tag266.xml" /><Relationship Id="rId4" Type="http://schemas.openxmlformats.org/officeDocument/2006/relationships/image" Target="../media/image14.png" /><Relationship Id="rId5" Type="http://schemas.openxmlformats.org/officeDocument/2006/relationships/tags" Target="../tags/tag267.xml" /><Relationship Id="rId6" Type="http://schemas.openxmlformats.org/officeDocument/2006/relationships/image" Target="../media/image15.png" /><Relationship Id="rId7" Type="http://schemas.openxmlformats.org/officeDocument/2006/relationships/tags" Target="../tags/tag268.xml" /><Relationship Id="rId8" Type="http://schemas.openxmlformats.org/officeDocument/2006/relationships/tags" Target="../tags/tag269.xml" /><Relationship Id="rId9" Type="http://schemas.openxmlformats.org/officeDocument/2006/relationships/tags" Target="../tags/tag270.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tags" Target="../tags/tag271.xml" /><Relationship Id="rId4" Type="http://schemas.openxmlformats.org/officeDocument/2006/relationships/image" Target="../media/image14.png" /><Relationship Id="rId5" Type="http://schemas.openxmlformats.org/officeDocument/2006/relationships/tags" Target="../tags/tag272.xml" /><Relationship Id="rId6" Type="http://schemas.openxmlformats.org/officeDocument/2006/relationships/image" Target="../media/image15.png" /><Relationship Id="rId7" Type="http://schemas.openxmlformats.org/officeDocument/2006/relationships/tags" Target="../tags/tag273.xml" /><Relationship Id="rId8" Type="http://schemas.openxmlformats.org/officeDocument/2006/relationships/tags" Target="../tags/tag274.xml" /><Relationship Id="rId9" Type="http://schemas.openxmlformats.org/officeDocument/2006/relationships/tags" Target="../tags/tag275.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tags" Target="../tags/tag276.xml" /><Relationship Id="rId4" Type="http://schemas.openxmlformats.org/officeDocument/2006/relationships/image" Target="../media/image14.png" /><Relationship Id="rId5" Type="http://schemas.openxmlformats.org/officeDocument/2006/relationships/tags" Target="../tags/tag277.xml" /><Relationship Id="rId6" Type="http://schemas.openxmlformats.org/officeDocument/2006/relationships/image" Target="../media/image15.png" /><Relationship Id="rId7" Type="http://schemas.openxmlformats.org/officeDocument/2006/relationships/tags" Target="../tags/tag278.xml" /><Relationship Id="rId8" Type="http://schemas.openxmlformats.org/officeDocument/2006/relationships/tags" Target="../tags/tag279.xml" /><Relationship Id="rId9" Type="http://schemas.openxmlformats.org/officeDocument/2006/relationships/tags" Target="../tags/tag280.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tags" Target="../tags/tag281.xml" /><Relationship Id="rId4" Type="http://schemas.openxmlformats.org/officeDocument/2006/relationships/image" Target="../media/image14.png" /><Relationship Id="rId5" Type="http://schemas.openxmlformats.org/officeDocument/2006/relationships/tags" Target="../tags/tag282.xml" /><Relationship Id="rId6" Type="http://schemas.openxmlformats.org/officeDocument/2006/relationships/image" Target="../media/image15.png" /><Relationship Id="rId7" Type="http://schemas.openxmlformats.org/officeDocument/2006/relationships/tags" Target="../tags/tag283.xml" /><Relationship Id="rId8" Type="http://schemas.openxmlformats.org/officeDocument/2006/relationships/tags" Target="../tags/tag284.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tags" Target="../tags/tag285.xml" /><Relationship Id="rId4" Type="http://schemas.openxmlformats.org/officeDocument/2006/relationships/image" Target="../media/image14.png" /><Relationship Id="rId5" Type="http://schemas.openxmlformats.org/officeDocument/2006/relationships/tags" Target="../tags/tag286.xml" /><Relationship Id="rId6" Type="http://schemas.openxmlformats.org/officeDocument/2006/relationships/image" Target="../media/image15.png" /><Relationship Id="rId7" Type="http://schemas.openxmlformats.org/officeDocument/2006/relationships/tags" Target="../tags/tag287.xml" /><Relationship Id="rId8" Type="http://schemas.openxmlformats.org/officeDocument/2006/relationships/tags" Target="../tags/tag288.xml" /><Relationship Id="rId9" Type="http://schemas.openxmlformats.org/officeDocument/2006/relationships/tags" Target="../tags/tag289.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tags" Target="../tags/tag290.xml" /><Relationship Id="rId4" Type="http://schemas.openxmlformats.org/officeDocument/2006/relationships/image" Target="../media/image14.png" /><Relationship Id="rId5" Type="http://schemas.openxmlformats.org/officeDocument/2006/relationships/tags" Target="../tags/tag291.xml" /><Relationship Id="rId6" Type="http://schemas.openxmlformats.org/officeDocument/2006/relationships/image" Target="../media/image15.png" /><Relationship Id="rId7" Type="http://schemas.openxmlformats.org/officeDocument/2006/relationships/tags" Target="../tags/tag292.xml" /><Relationship Id="rId8" Type="http://schemas.openxmlformats.org/officeDocument/2006/relationships/tags" Target="../tags/tag293.xml" /><Relationship Id="rId9" Type="http://schemas.openxmlformats.org/officeDocument/2006/relationships/tags" Target="../tags/tag294.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tags" Target="../tags/tag295.xml" /><Relationship Id="rId4" Type="http://schemas.openxmlformats.org/officeDocument/2006/relationships/image" Target="../media/image14.png" /><Relationship Id="rId5" Type="http://schemas.openxmlformats.org/officeDocument/2006/relationships/tags" Target="../tags/tag296.xml" /><Relationship Id="rId6" Type="http://schemas.openxmlformats.org/officeDocument/2006/relationships/image" Target="../media/image15.png" /><Relationship Id="rId7" Type="http://schemas.openxmlformats.org/officeDocument/2006/relationships/tags" Target="../tags/tag297.xml" /><Relationship Id="rId8" Type="http://schemas.openxmlformats.org/officeDocument/2006/relationships/tags" Target="../tags/tag298.xml" /><Relationship Id="rId9" Type="http://schemas.openxmlformats.org/officeDocument/2006/relationships/tags" Target="../tags/tag299.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tags" Target="../tags/tag300.xml" /><Relationship Id="rId4" Type="http://schemas.openxmlformats.org/officeDocument/2006/relationships/image" Target="../media/image14.png" /><Relationship Id="rId5" Type="http://schemas.openxmlformats.org/officeDocument/2006/relationships/tags" Target="../tags/tag301.xml" /><Relationship Id="rId6" Type="http://schemas.openxmlformats.org/officeDocument/2006/relationships/image" Target="../media/image15.png" /><Relationship Id="rId7" Type="http://schemas.openxmlformats.org/officeDocument/2006/relationships/tags" Target="../tags/tag302.xml" /><Relationship Id="rId8" Type="http://schemas.openxmlformats.org/officeDocument/2006/relationships/tags" Target="../tags/tag303.xml" /><Relationship Id="rId9" Type="http://schemas.openxmlformats.org/officeDocument/2006/relationships/tags" Target="../tags/tag304.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tags" Target="../tags/tag305.xml" /><Relationship Id="rId4" Type="http://schemas.openxmlformats.org/officeDocument/2006/relationships/image" Target="../media/image14.png" /><Relationship Id="rId5" Type="http://schemas.openxmlformats.org/officeDocument/2006/relationships/tags" Target="../tags/tag306.xml" /><Relationship Id="rId6" Type="http://schemas.openxmlformats.org/officeDocument/2006/relationships/image" Target="../media/image15.png" /><Relationship Id="rId7" Type="http://schemas.openxmlformats.org/officeDocument/2006/relationships/tags" Target="../tags/tag307.xml" /><Relationship Id="rId8" Type="http://schemas.openxmlformats.org/officeDocument/2006/relationships/tags" Target="../tags/tag308.xml" /><Relationship Id="rId9" Type="http://schemas.openxmlformats.org/officeDocument/2006/relationships/tags" Target="../tags/tag309.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tags" Target="../tags/tag310.xml" /><Relationship Id="rId4" Type="http://schemas.openxmlformats.org/officeDocument/2006/relationships/image" Target="../media/image14.png" /><Relationship Id="rId5" Type="http://schemas.openxmlformats.org/officeDocument/2006/relationships/tags" Target="../tags/tag311.xml" /><Relationship Id="rId6" Type="http://schemas.openxmlformats.org/officeDocument/2006/relationships/image" Target="../media/image15.png" /><Relationship Id="rId7" Type="http://schemas.openxmlformats.org/officeDocument/2006/relationships/tags" Target="../tags/tag312.xml" /><Relationship Id="rId8" Type="http://schemas.openxmlformats.org/officeDocument/2006/relationships/tags" Target="../tags/tag313.xml" /><Relationship Id="rId9" Type="http://schemas.openxmlformats.org/officeDocument/2006/relationships/tags" Target="../tags/tag314.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9.xml" /><Relationship Id="rId2" Type="http://schemas.openxmlformats.org/officeDocument/2006/relationships/image" Target="../media/image1.jpeg" /><Relationship Id="rId3" Type="http://schemas.openxmlformats.org/officeDocument/2006/relationships/tags" Target="../tags/tag315.xml" /><Relationship Id="rId4" Type="http://schemas.openxmlformats.org/officeDocument/2006/relationships/image" Target="../media/image14.png" /><Relationship Id="rId5" Type="http://schemas.openxmlformats.org/officeDocument/2006/relationships/tags" Target="../tags/tag316.xml" /><Relationship Id="rId6" Type="http://schemas.openxmlformats.org/officeDocument/2006/relationships/image" Target="../media/image15.png" /><Relationship Id="rId7" Type="http://schemas.openxmlformats.org/officeDocument/2006/relationships/tags" Target="../tags/tag317.xml" /><Relationship Id="rId8" Type="http://schemas.openxmlformats.org/officeDocument/2006/relationships/tags" Target="../tags/tag318.xml" /><Relationship Id="rId9" Type="http://schemas.openxmlformats.org/officeDocument/2006/relationships/image" Target="../media/image24.png"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6144142040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标题 7" title=""/>
          <p:cNvSpPr>
            <a:spLocks noGrp="1"/>
          </p:cNvSpPr>
          <p:nvPr>
            <p:custDataLst>
              <p:tags r:id="rId2"/>
            </p:custDataLst>
          </p:nvPr>
        </p:nvSpPr>
        <p:spPr>
          <a:xfrm>
            <a:off x="3941445" y="2320290"/>
            <a:ext cx="4411345" cy="1997710"/>
          </a:xfrm>
          <a:prstGeom prst="rect">
            <a:avLst/>
          </a:prstGeom>
        </p:spPr>
        <p:txBody>
          <a:bodyPr vert="horz" lIns="90000" tIns="46800" rIns="90000" bIns="46800" rtlCol="0" anchor="b" anchorCtr="0"/>
          <a:lstStyle>
            <a:defPPr>
              <a:defRPr lang="zh-CN"/>
            </a:defPPr>
            <a:lvl1pPr marL="0" algn="ctr" defTabSz="914400" rtl="0" eaLnBrk="1" fontAlgn="auto" latinLnBrk="0" hangingPunct="1">
              <a:lnSpc>
                <a:spcPct val="100000"/>
              </a:lnSpc>
              <a:spcBef>
                <a:spcPct val="0"/>
              </a:spcBef>
              <a:buNone/>
              <a:defRPr sz="7200" b="1" u="none" strike="noStrike" kern="1200" cap="none" spc="600" normalizeH="0" baseline="0">
                <a:solidFill>
                  <a:schemeClr val="accent1"/>
                </a:solidFill>
                <a:uFillTx/>
                <a:latin typeface="Arial" pitchFamily="34" charset="0"/>
                <a:ea typeface="汉仪尚巍手书W" panose="00020600040101010101"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lnSpc>
                <a:spcPct val="100000"/>
              </a:lnSpc>
              <a:spcBef>
                <a:spcPct val="0"/>
              </a:spcBef>
              <a:spcAft>
                <a:spcPct val="0"/>
              </a:spcAft>
              <a:buSzTx/>
              <a:buNone/>
            </a:pPr>
            <a:r>
              <a:rPr lang="zh-CN" altLang="zh-CN" sz="2400">
                <a:solidFill>
                  <a:schemeClr val="accent1">
                    <a:lumMod val="25000"/>
                  </a:schemeClr>
                </a:solidFill>
              </a:rPr>
              <a:t>专题十三</a:t>
            </a:r>
            <a:endParaRPr lang="zh-CN" altLang="zh-CN" sz="2400">
              <a:solidFill>
                <a:schemeClr val="accent1">
                  <a:lumMod val="25000"/>
                </a:schemeClr>
              </a:solidFill>
            </a:endParaRPr>
          </a:p>
          <a:p>
            <a:pPr marL="0" lvl="0" algn="ctr">
              <a:lnSpc>
                <a:spcPct val="150000"/>
              </a:lnSpc>
              <a:spcAft>
                <a:spcPct val="0"/>
              </a:spcAft>
              <a:buNone/>
            </a:pPr>
            <a:r>
              <a:rPr lang="zh-CN" altLang="zh-CN" sz="2400">
                <a:solidFill>
                  <a:schemeClr val="accent1">
                    <a:lumMod val="25000"/>
                  </a:schemeClr>
                </a:solidFill>
              </a:rPr>
              <a:t>罗斯福新政和当代资本主义的新变化与苏联社会主义道路</a:t>
            </a:r>
            <a:endParaRPr lang="zh-CN" altLang="zh-CN" sz="2400">
              <a:solidFill>
                <a:schemeClr val="accent1">
                  <a:lumMod val="25000"/>
                </a:schemeClr>
              </a:solidFill>
            </a:endParaRPr>
          </a:p>
        </p:txBody>
      </p:sp>
    </p:spTree>
    <p:custDataLst>
      <p:tags r:id="rId3"/>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title=""/>
          <p:cNvPicPr>
            <a:picLocks noChangeAspect="1"/>
          </p:cNvPicPr>
          <p:nvPr userDrawn="1">
            <p:custDataLst>
              <p:tags r:id="rId3"/>
            </p:custDataLst>
          </p:nvPr>
        </p:nvPicPr>
        <p:blipFill>
          <a:blip r:embed="rId2"/>
          <a:stretch>
            <a:fillRect/>
          </a:stretch>
        </p:blipFill>
        <p:spPr>
          <a:xfrm>
            <a:off x="0" y="0"/>
            <a:ext cx="12192000" cy="6864350"/>
          </a:xfrm>
          <a:prstGeom prst="rect">
            <a:avLst/>
          </a:prstGeom>
        </p:spPr>
      </p:pic>
      <p:pic>
        <p:nvPicPr>
          <p:cNvPr id="24" name="图片 23" title=""/>
          <p:cNvPicPr>
            <a:picLocks noChangeAspect="1"/>
          </p:cNvPicPr>
          <p:nvPr userDrawn="1">
            <p:custDataLst>
              <p:tags r:id="rId5"/>
            </p:custDataLst>
          </p:nvPr>
        </p:nvPicPr>
        <p:blipFill>
          <a:blip r:embed="rId4"/>
          <a:stretch>
            <a:fillRect/>
          </a:stretch>
        </p:blipFill>
        <p:spPr>
          <a:xfrm>
            <a:off x="9761855" y="0"/>
            <a:ext cx="2430145" cy="2670810"/>
          </a:xfrm>
          <a:prstGeom prst="rect">
            <a:avLst/>
          </a:prstGeom>
        </p:spPr>
      </p:pic>
      <p:pic>
        <p:nvPicPr>
          <p:cNvPr id="22" name="图片 21" title=""/>
          <p:cNvPicPr>
            <a:picLocks noChangeAspect="1"/>
          </p:cNvPicPr>
          <p:nvPr userDrawn="1">
            <p:custDataLst>
              <p:tags r:id="rId7"/>
            </p:custDataLst>
          </p:nvPr>
        </p:nvPicPr>
        <p:blipFill>
          <a:blip r:embed="rId6"/>
          <a:stretch>
            <a:fillRect/>
          </a:stretch>
        </p:blipFill>
        <p:spPr>
          <a:xfrm>
            <a:off x="0" y="5657215"/>
            <a:ext cx="3272155" cy="1196975"/>
          </a:xfrm>
          <a:prstGeom prst="rect">
            <a:avLst/>
          </a:prstGeom>
        </p:spPr>
      </p:pic>
      <p:sp>
        <p:nvSpPr>
          <p:cNvPr id="3" name="矩形 2" title=""/>
          <p:cNvSpPr/>
          <p:nvPr/>
        </p:nvSpPr>
        <p:spPr>
          <a:xfrm>
            <a:off x="208548" y="625642"/>
            <a:ext cx="11454063" cy="526224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3200" b="1" kern="100" smtClean="0">
                <a:solidFill>
                  <a:srgbClr val="FF0000"/>
                </a:solidFill>
                <a:latin typeface="隶书" panose="02010509060101010101" pitchFamily="49" charset="-122"/>
                <a:ea typeface="隶书" panose="02010509060101010101" pitchFamily="49" charset="-122"/>
                <a:cs typeface="隶书" panose="02010509060101010101" pitchFamily="49" charset="-122"/>
              </a:rPr>
              <a:t>一</a:t>
            </a:r>
            <a:r>
              <a:rPr lang="zh-CN" altLang="zh-CN" sz="3200" b="1" kern="100" smtClean="0">
                <a:solidFill>
                  <a:srgbClr val="FF0000"/>
                </a:solidFill>
                <a:latin typeface="隶书" panose="02010509060101010101" pitchFamily="49" charset="-122"/>
                <a:ea typeface="隶书" panose="02010509060101010101" pitchFamily="49" charset="-122"/>
                <a:cs typeface="隶书" panose="02010509060101010101" pitchFamily="49" charset="-122"/>
              </a:rPr>
              <a:t>、</a:t>
            </a:r>
            <a:r>
              <a:rPr lang="zh-CN" altLang="zh-CN" sz="3200" b="1" kern="100">
                <a:solidFill>
                  <a:srgbClr val="FF0000"/>
                </a:solidFill>
                <a:latin typeface="隶书" panose="02010509060101010101" pitchFamily="49" charset="-122"/>
                <a:ea typeface="隶书" panose="02010509060101010101" pitchFamily="49" charset="-122"/>
                <a:cs typeface="隶书" panose="02010509060101010101" pitchFamily="49" charset="-122"/>
              </a:rPr>
              <a:t>课标要求</a:t>
            </a:r>
            <a:endParaRPr lang="zh-CN" altLang="zh-CN" sz="3200" b="1" kern="100">
              <a:solidFill>
                <a:srgbClr val="FF0000"/>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en-US"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1.</a:t>
            </a:r>
            <a:r>
              <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了解</a:t>
            </a:r>
            <a:r>
              <a:rPr lang="en-US"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1929——1933</a:t>
            </a:r>
            <a:r>
              <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年资本主义经济危机爆发的原因、特点和影响，认识罗斯福新政的历史背景；</a:t>
            </a:r>
            <a:endPar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en-US"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2.</a:t>
            </a:r>
            <a:r>
              <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列举罗斯福新政的主要内容，认识罗斯福新政的特点，探讨其在资本主义自我调节机制形成中的作用；</a:t>
            </a:r>
            <a:endPar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en-US"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3.</a:t>
            </a:r>
            <a:r>
              <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以第二次世界大战后美国等国家为例，分析当代资本主义的新变化；</a:t>
            </a:r>
            <a:endPar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p:txBody>
      </p:sp>
    </p:spTree>
    <p:custDataLst>
      <p:tags r:id="rId8"/>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title=""/>
          <p:cNvPicPr>
            <a:picLocks noChangeAspect="1"/>
          </p:cNvPicPr>
          <p:nvPr userDrawn="1">
            <p:custDataLst>
              <p:tags r:id="rId3"/>
            </p:custDataLst>
          </p:nvPr>
        </p:nvPicPr>
        <p:blipFill>
          <a:blip r:embed="rId2"/>
          <a:stretch>
            <a:fillRect/>
          </a:stretch>
        </p:blipFill>
        <p:spPr>
          <a:xfrm>
            <a:off x="0" y="0"/>
            <a:ext cx="12192000" cy="6864350"/>
          </a:xfrm>
          <a:prstGeom prst="rect">
            <a:avLst/>
          </a:prstGeom>
        </p:spPr>
      </p:pic>
      <p:pic>
        <p:nvPicPr>
          <p:cNvPr id="24" name="图片 23" title=""/>
          <p:cNvPicPr>
            <a:picLocks noChangeAspect="1"/>
          </p:cNvPicPr>
          <p:nvPr userDrawn="1">
            <p:custDataLst>
              <p:tags r:id="rId5"/>
            </p:custDataLst>
          </p:nvPr>
        </p:nvPicPr>
        <p:blipFill>
          <a:blip r:embed="rId4"/>
          <a:stretch>
            <a:fillRect/>
          </a:stretch>
        </p:blipFill>
        <p:spPr>
          <a:xfrm>
            <a:off x="9761855" y="0"/>
            <a:ext cx="2430145" cy="2670810"/>
          </a:xfrm>
          <a:prstGeom prst="rect">
            <a:avLst/>
          </a:prstGeom>
        </p:spPr>
      </p:pic>
      <p:pic>
        <p:nvPicPr>
          <p:cNvPr id="22" name="图片 21" title=""/>
          <p:cNvPicPr>
            <a:picLocks noChangeAspect="1"/>
          </p:cNvPicPr>
          <p:nvPr userDrawn="1">
            <p:custDataLst>
              <p:tags r:id="rId7"/>
            </p:custDataLst>
          </p:nvPr>
        </p:nvPicPr>
        <p:blipFill>
          <a:blip r:embed="rId6"/>
          <a:stretch>
            <a:fillRect/>
          </a:stretch>
        </p:blipFill>
        <p:spPr>
          <a:xfrm>
            <a:off x="0" y="5657215"/>
            <a:ext cx="3272155" cy="1196975"/>
          </a:xfrm>
          <a:prstGeom prst="rect">
            <a:avLst/>
          </a:prstGeom>
        </p:spPr>
      </p:pic>
      <p:sp>
        <p:nvSpPr>
          <p:cNvPr id="3" name="矩形 2" title=""/>
          <p:cNvSpPr/>
          <p:nvPr>
            <p:custDataLst>
              <p:tags r:id="rId8"/>
            </p:custDataLst>
          </p:nvPr>
        </p:nvSpPr>
        <p:spPr>
          <a:xfrm>
            <a:off x="368969" y="1026695"/>
            <a:ext cx="11004884" cy="378460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4.</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了解俄国国内战争后苏维埃政权面临的形势，认识战事共产主义政策向新经济政策转变的必要性；</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5.</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列举</a:t>
            </a: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斯大林模式</a:t>
            </a: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的主要表现，认识其在实践中的经验教训；</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6.</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概述从赫鲁晓夫改革到戈尔巴乔夫改革的基本历程，认识社会主义改革的复杂性、艰巨性和曲折性。</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p:txBody>
      </p:sp>
    </p:spTree>
    <p:custDataLst>
      <p:tags r:id="rId9"/>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title=""/>
          <p:cNvPicPr>
            <a:picLocks noChangeAspect="1"/>
          </p:cNvPicPr>
          <p:nvPr userDrawn="1">
            <p:custDataLst>
              <p:tags r:id="rId3"/>
            </p:custDataLst>
          </p:nvPr>
        </p:nvPicPr>
        <p:blipFill>
          <a:blip r:embed="rId2"/>
          <a:stretch>
            <a:fillRect/>
          </a:stretch>
        </p:blipFill>
        <p:spPr>
          <a:xfrm>
            <a:off x="0" y="0"/>
            <a:ext cx="12192000" cy="6864350"/>
          </a:xfrm>
          <a:prstGeom prst="rect">
            <a:avLst/>
          </a:prstGeom>
        </p:spPr>
      </p:pic>
      <p:pic>
        <p:nvPicPr>
          <p:cNvPr id="24" name="图片 23" title=""/>
          <p:cNvPicPr>
            <a:picLocks noChangeAspect="1"/>
          </p:cNvPicPr>
          <p:nvPr userDrawn="1">
            <p:custDataLst>
              <p:tags r:id="rId5"/>
            </p:custDataLst>
          </p:nvPr>
        </p:nvPicPr>
        <p:blipFill>
          <a:blip r:embed="rId4"/>
          <a:stretch>
            <a:fillRect/>
          </a:stretch>
        </p:blipFill>
        <p:spPr>
          <a:xfrm>
            <a:off x="9761855" y="0"/>
            <a:ext cx="2430145" cy="2670810"/>
          </a:xfrm>
          <a:prstGeom prst="rect">
            <a:avLst/>
          </a:prstGeom>
        </p:spPr>
      </p:pic>
      <p:pic>
        <p:nvPicPr>
          <p:cNvPr id="22" name="图片 21" title=""/>
          <p:cNvPicPr>
            <a:picLocks noChangeAspect="1"/>
          </p:cNvPicPr>
          <p:nvPr userDrawn="1">
            <p:custDataLst>
              <p:tags r:id="rId7"/>
            </p:custDataLst>
          </p:nvPr>
        </p:nvPicPr>
        <p:blipFill>
          <a:blip r:embed="rId6"/>
          <a:stretch>
            <a:fillRect/>
          </a:stretch>
        </p:blipFill>
        <p:spPr>
          <a:xfrm>
            <a:off x="0" y="5657215"/>
            <a:ext cx="3272155" cy="1196975"/>
          </a:xfrm>
          <a:prstGeom prst="rect">
            <a:avLst/>
          </a:prstGeom>
        </p:spPr>
      </p:pic>
      <p:sp>
        <p:nvSpPr>
          <p:cNvPr id="3" name="矩形 2" title=""/>
          <p:cNvSpPr/>
          <p:nvPr/>
        </p:nvSpPr>
        <p:spPr>
          <a:xfrm>
            <a:off x="288758" y="529389"/>
            <a:ext cx="9176085" cy="526224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zh-CN" sz="3200" b="1" kern="100">
                <a:solidFill>
                  <a:srgbClr val="FF0000"/>
                </a:solidFill>
                <a:latin typeface="隶书" panose="02010509060101010101" pitchFamily="49" charset="-122"/>
                <a:ea typeface="隶书" panose="02010509060101010101" pitchFamily="49" charset="-122"/>
                <a:cs typeface="隶书" panose="02010509060101010101" pitchFamily="49" charset="-122"/>
              </a:rPr>
              <a:t>二、核心考点</a:t>
            </a:r>
            <a:endParaRPr lang="zh-CN" altLang="zh-CN" sz="3200" b="1" kern="100">
              <a:solidFill>
                <a:srgbClr val="FF0000"/>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en-US"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1.1929——1933</a:t>
            </a:r>
            <a:r>
              <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年资本主义经济危机；</a:t>
            </a:r>
            <a:endPar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en-US"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2.</a:t>
            </a:r>
            <a:r>
              <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罗斯福新政；</a:t>
            </a:r>
            <a:endPar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en-US"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3.</a:t>
            </a:r>
            <a:r>
              <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第二次世界大战后美国等国资本主义的新变化；</a:t>
            </a:r>
            <a:endPar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en-US"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4.</a:t>
            </a:r>
            <a:r>
              <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战时共产主义政策和新经济政策；</a:t>
            </a:r>
            <a:endPar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en-US"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5.“</a:t>
            </a:r>
            <a:r>
              <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斯大林模式</a:t>
            </a:r>
            <a:r>
              <a:rPr lang="en-US"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a:t>
            </a:r>
            <a:r>
              <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a:t>
            </a:r>
            <a:endPar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en-US"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6.</a:t>
            </a:r>
            <a:r>
              <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二战后苏联的经济改革</a:t>
            </a:r>
            <a:endPar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p:txBody>
      </p:sp>
    </p:spTree>
    <p:custDataLst>
      <p:tags r:id="rId8"/>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dur="50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dur="50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dur="500"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 calcmode="lin" valueType="num">
                                      <p:cBhvr additive="base">
                                        <p:cTn id="2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title=""/>
          <p:cNvPicPr>
            <a:picLocks noChangeAspect="1"/>
          </p:cNvPicPr>
          <p:nvPr userDrawn="1">
            <p:custDataLst>
              <p:tags r:id="rId3"/>
            </p:custDataLst>
          </p:nvPr>
        </p:nvPicPr>
        <p:blipFill>
          <a:blip r:embed="rId2"/>
          <a:stretch>
            <a:fillRect/>
          </a:stretch>
        </p:blipFill>
        <p:spPr>
          <a:xfrm>
            <a:off x="0" y="0"/>
            <a:ext cx="12192000" cy="6864350"/>
          </a:xfrm>
          <a:prstGeom prst="rect">
            <a:avLst/>
          </a:prstGeom>
        </p:spPr>
      </p:pic>
      <p:pic>
        <p:nvPicPr>
          <p:cNvPr id="24" name="图片 23" title=""/>
          <p:cNvPicPr>
            <a:picLocks noChangeAspect="1"/>
          </p:cNvPicPr>
          <p:nvPr userDrawn="1">
            <p:custDataLst>
              <p:tags r:id="rId5"/>
            </p:custDataLst>
          </p:nvPr>
        </p:nvPicPr>
        <p:blipFill>
          <a:blip r:embed="rId4"/>
          <a:stretch>
            <a:fillRect/>
          </a:stretch>
        </p:blipFill>
        <p:spPr>
          <a:xfrm>
            <a:off x="9761855" y="0"/>
            <a:ext cx="2430145" cy="2670810"/>
          </a:xfrm>
          <a:prstGeom prst="rect">
            <a:avLst/>
          </a:prstGeom>
        </p:spPr>
      </p:pic>
      <p:pic>
        <p:nvPicPr>
          <p:cNvPr id="22" name="图片 21" title=""/>
          <p:cNvPicPr>
            <a:picLocks noChangeAspect="1"/>
          </p:cNvPicPr>
          <p:nvPr userDrawn="1">
            <p:custDataLst>
              <p:tags r:id="rId7"/>
            </p:custDataLst>
          </p:nvPr>
        </p:nvPicPr>
        <p:blipFill>
          <a:blip r:embed="rId6"/>
          <a:stretch>
            <a:fillRect/>
          </a:stretch>
        </p:blipFill>
        <p:spPr>
          <a:xfrm>
            <a:off x="0" y="5657215"/>
            <a:ext cx="3272155" cy="1196975"/>
          </a:xfrm>
          <a:prstGeom prst="rect">
            <a:avLst/>
          </a:prstGeom>
        </p:spPr>
      </p:pic>
      <p:sp>
        <p:nvSpPr>
          <p:cNvPr id="3" name="矩形 2" title=""/>
          <p:cNvSpPr/>
          <p:nvPr/>
        </p:nvSpPr>
        <p:spPr>
          <a:xfrm>
            <a:off x="304799" y="786063"/>
            <a:ext cx="9946106" cy="452310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zh-CN" sz="3200" b="1" kern="100">
                <a:solidFill>
                  <a:srgbClr val="FF0000"/>
                </a:solidFill>
                <a:latin typeface="隶书" panose="02010509060101010101" pitchFamily="49" charset="-122"/>
                <a:ea typeface="隶书" panose="02010509060101010101" pitchFamily="49" charset="-122"/>
                <a:cs typeface="隶书" panose="02010509060101010101" pitchFamily="49" charset="-122"/>
              </a:rPr>
              <a:t>三、核心命题角度</a:t>
            </a:r>
            <a:endParaRPr lang="zh-CN" altLang="zh-CN" sz="3200" b="1" kern="100">
              <a:solidFill>
                <a:srgbClr val="FF0000"/>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en-US"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1.</a:t>
            </a:r>
            <a:r>
              <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经济危机的具体表现和消极影响；</a:t>
            </a:r>
            <a:endPar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en-US"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2.</a:t>
            </a:r>
            <a:r>
              <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资本主义各国未能解决经济危机的原因；</a:t>
            </a:r>
            <a:endPar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en-US"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3.</a:t>
            </a:r>
            <a:r>
              <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罗斯福新政的特点；</a:t>
            </a:r>
            <a:endPar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en-US"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4.</a:t>
            </a:r>
            <a:r>
              <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国家垄断资本主义的积极作用与弊端；</a:t>
            </a:r>
            <a:endPar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en-US" altLang="zh-CN" sz="3200" smtClean="0">
                <a:solidFill>
                  <a:srgbClr val="000000"/>
                </a:solidFill>
                <a:effectLst/>
                <a:latin typeface="隶书" panose="02010509060101010101" pitchFamily="49" charset="-122"/>
                <a:ea typeface="隶书" panose="02010509060101010101" pitchFamily="49" charset="-122"/>
                <a:cs typeface="隶书" panose="02010509060101010101" pitchFamily="49" charset="-122"/>
              </a:rPr>
              <a:t>5.20</a:t>
            </a:r>
            <a:r>
              <a:rPr lang="zh-CN" altLang="zh-CN" sz="3200">
                <a:solidFill>
                  <a:srgbClr val="000000"/>
                </a:solidFill>
                <a:latin typeface="隶书" panose="02010509060101010101" pitchFamily="49" charset="-122"/>
                <a:ea typeface="隶书" panose="02010509060101010101" pitchFamily="49" charset="-122"/>
                <a:cs typeface="隶书" panose="02010509060101010101" pitchFamily="49" charset="-122"/>
              </a:rPr>
              <a:t>世纪</a:t>
            </a:r>
            <a:r>
              <a:rPr lang="en-US" altLang="zh-CN" sz="3200">
                <a:solidFill>
                  <a:srgbClr val="000000"/>
                </a:solidFill>
                <a:latin typeface="隶书" panose="02010509060101010101" pitchFamily="49" charset="-122"/>
                <a:ea typeface="隶书" panose="02010509060101010101" pitchFamily="49" charset="-122"/>
                <a:cs typeface="隶书" panose="02010509060101010101" pitchFamily="49" charset="-122"/>
              </a:rPr>
              <a:t>70</a:t>
            </a:r>
            <a:r>
              <a:rPr lang="zh-CN" altLang="zh-CN" sz="3200">
                <a:solidFill>
                  <a:srgbClr val="000000"/>
                </a:solidFill>
                <a:latin typeface="隶书" panose="02010509060101010101" pitchFamily="49" charset="-122"/>
                <a:ea typeface="隶书" panose="02010509060101010101" pitchFamily="49" charset="-122"/>
                <a:cs typeface="隶书" panose="02010509060101010101" pitchFamily="49" charset="-122"/>
              </a:rPr>
              <a:t>年代后资本主义国家减少对经济的干预；</a:t>
            </a:r>
            <a:endParaRPr lang="zh-CN" altLang="zh-CN" sz="3200">
              <a:solidFill>
                <a:srgbClr val="000000"/>
              </a:solidFill>
              <a:latin typeface="隶书" panose="02010509060101010101" pitchFamily="49" charset="-122"/>
              <a:ea typeface="隶书" panose="02010509060101010101" pitchFamily="49" charset="-122"/>
              <a:cs typeface="隶书" panose="02010509060101010101" pitchFamily="49" charset="-122"/>
            </a:endParaRPr>
          </a:p>
        </p:txBody>
      </p:sp>
    </p:spTree>
    <p:custDataLst>
      <p:tags r:id="rId8"/>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dur="50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dur="50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title=""/>
          <p:cNvPicPr>
            <a:picLocks noChangeAspect="1"/>
          </p:cNvPicPr>
          <p:nvPr userDrawn="1">
            <p:custDataLst>
              <p:tags r:id="rId3"/>
            </p:custDataLst>
          </p:nvPr>
        </p:nvPicPr>
        <p:blipFill>
          <a:blip r:embed="rId2"/>
          <a:stretch>
            <a:fillRect/>
          </a:stretch>
        </p:blipFill>
        <p:spPr>
          <a:xfrm>
            <a:off x="0" y="0"/>
            <a:ext cx="12192000" cy="6864350"/>
          </a:xfrm>
          <a:prstGeom prst="rect">
            <a:avLst/>
          </a:prstGeom>
        </p:spPr>
      </p:pic>
      <p:pic>
        <p:nvPicPr>
          <p:cNvPr id="24" name="图片 23" title=""/>
          <p:cNvPicPr>
            <a:picLocks noChangeAspect="1"/>
          </p:cNvPicPr>
          <p:nvPr userDrawn="1">
            <p:custDataLst>
              <p:tags r:id="rId5"/>
            </p:custDataLst>
          </p:nvPr>
        </p:nvPicPr>
        <p:blipFill>
          <a:blip r:embed="rId4"/>
          <a:stretch>
            <a:fillRect/>
          </a:stretch>
        </p:blipFill>
        <p:spPr>
          <a:xfrm>
            <a:off x="9761855" y="0"/>
            <a:ext cx="2430145" cy="2670810"/>
          </a:xfrm>
          <a:prstGeom prst="rect">
            <a:avLst/>
          </a:prstGeom>
        </p:spPr>
      </p:pic>
      <p:pic>
        <p:nvPicPr>
          <p:cNvPr id="22" name="图片 21" title=""/>
          <p:cNvPicPr>
            <a:picLocks noChangeAspect="1"/>
          </p:cNvPicPr>
          <p:nvPr userDrawn="1">
            <p:custDataLst>
              <p:tags r:id="rId7"/>
            </p:custDataLst>
          </p:nvPr>
        </p:nvPicPr>
        <p:blipFill>
          <a:blip r:embed="rId6"/>
          <a:stretch>
            <a:fillRect/>
          </a:stretch>
        </p:blipFill>
        <p:spPr>
          <a:xfrm>
            <a:off x="0" y="5657215"/>
            <a:ext cx="3272155" cy="1196975"/>
          </a:xfrm>
          <a:prstGeom prst="rect">
            <a:avLst/>
          </a:prstGeom>
        </p:spPr>
      </p:pic>
      <p:sp>
        <p:nvSpPr>
          <p:cNvPr id="3" name="矩形 2" title=""/>
          <p:cNvSpPr/>
          <p:nvPr>
            <p:custDataLst>
              <p:tags r:id="rId8"/>
            </p:custDataLst>
          </p:nvPr>
        </p:nvSpPr>
        <p:spPr>
          <a:xfrm>
            <a:off x="240631" y="721895"/>
            <a:ext cx="9384632" cy="452310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6.20</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世纪</a:t>
            </a: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90</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年代以来资本主义国家产业结构的变化；</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7.</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战时共产主义政策实施的原因、影响；</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8.</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新经济政策的特点；</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9.</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苏联工业化建设的成就；</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10.</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赫鲁晓夫改革的目的、措施及对其评价；</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en-US" altLang="zh-CN" sz="3200" smtClean="0">
                <a:solidFill>
                  <a:schemeClr val="dk1"/>
                </a:solidFill>
                <a:effectLst/>
                <a:latin typeface="隶书" panose="02010509060101010101" pitchFamily="49" charset="-122"/>
                <a:ea typeface="隶书" panose="02010509060101010101" pitchFamily="49" charset="-122"/>
                <a:cs typeface="隶书" panose="02010509060101010101" pitchFamily="49" charset="-122"/>
              </a:rPr>
              <a:t>11.</a:t>
            </a:r>
            <a:r>
              <a:rPr lang="zh-CN" altLang="zh-CN" sz="3200">
                <a:solidFill>
                  <a:schemeClr val="dk1"/>
                </a:solidFill>
                <a:latin typeface="隶书" panose="02010509060101010101" pitchFamily="49" charset="-122"/>
                <a:ea typeface="隶书" panose="02010509060101010101" pitchFamily="49" charset="-122"/>
                <a:cs typeface="隶书" panose="02010509060101010101" pitchFamily="49" charset="-122"/>
              </a:rPr>
              <a:t>二战后苏联改革的成效及对其认识。</a:t>
            </a:r>
            <a:endParaRPr lang="zh-CN" altLang="zh-CN" sz="3200">
              <a:solidFill>
                <a:schemeClr val="dk1"/>
              </a:solidFill>
              <a:latin typeface="隶书" panose="02010509060101010101" pitchFamily="49" charset="-122"/>
              <a:ea typeface="隶书" panose="02010509060101010101" pitchFamily="49" charset="-122"/>
              <a:cs typeface="隶书" panose="02010509060101010101" pitchFamily="49" charset="-122"/>
            </a:endParaRPr>
          </a:p>
        </p:txBody>
      </p:sp>
    </p:spTree>
    <p:custDataLst>
      <p:tags r:id="rId9"/>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dur="500"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dur="500"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dur="50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title=""/>
          <p:cNvPicPr>
            <a:picLocks noChangeAspect="1"/>
          </p:cNvPicPr>
          <p:nvPr userDrawn="1">
            <p:custDataLst>
              <p:tags r:id="rId3"/>
            </p:custDataLst>
          </p:nvPr>
        </p:nvPicPr>
        <p:blipFill>
          <a:blip r:embed="rId2"/>
          <a:stretch>
            <a:fillRect/>
          </a:stretch>
        </p:blipFill>
        <p:spPr>
          <a:xfrm>
            <a:off x="0" y="0"/>
            <a:ext cx="12192000" cy="6864350"/>
          </a:xfrm>
          <a:prstGeom prst="rect">
            <a:avLst/>
          </a:prstGeom>
        </p:spPr>
      </p:pic>
      <p:pic>
        <p:nvPicPr>
          <p:cNvPr id="24" name="图片 23" title=""/>
          <p:cNvPicPr>
            <a:picLocks noChangeAspect="1"/>
          </p:cNvPicPr>
          <p:nvPr userDrawn="1">
            <p:custDataLst>
              <p:tags r:id="rId5"/>
            </p:custDataLst>
          </p:nvPr>
        </p:nvPicPr>
        <p:blipFill>
          <a:blip r:embed="rId4"/>
          <a:stretch>
            <a:fillRect/>
          </a:stretch>
        </p:blipFill>
        <p:spPr>
          <a:xfrm>
            <a:off x="9761855" y="0"/>
            <a:ext cx="2430145" cy="2670810"/>
          </a:xfrm>
          <a:prstGeom prst="rect">
            <a:avLst/>
          </a:prstGeom>
        </p:spPr>
      </p:pic>
      <p:pic>
        <p:nvPicPr>
          <p:cNvPr id="22" name="图片 21" title=""/>
          <p:cNvPicPr>
            <a:picLocks noChangeAspect="1"/>
          </p:cNvPicPr>
          <p:nvPr userDrawn="1">
            <p:custDataLst>
              <p:tags r:id="rId7"/>
            </p:custDataLst>
          </p:nvPr>
        </p:nvPicPr>
        <p:blipFill>
          <a:blip r:embed="rId6"/>
          <a:stretch>
            <a:fillRect/>
          </a:stretch>
        </p:blipFill>
        <p:spPr>
          <a:xfrm>
            <a:off x="0" y="5657215"/>
            <a:ext cx="3272155" cy="1196975"/>
          </a:xfrm>
          <a:prstGeom prst="rect">
            <a:avLst/>
          </a:prstGeom>
        </p:spPr>
      </p:pic>
      <p:sp>
        <p:nvSpPr>
          <p:cNvPr id="3" name="矩形 2" title=""/>
          <p:cNvSpPr/>
          <p:nvPr/>
        </p:nvSpPr>
        <p:spPr>
          <a:xfrm>
            <a:off x="0" y="362001"/>
            <a:ext cx="2625090" cy="5835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3200" b="1">
                <a:solidFill>
                  <a:srgbClr val="FF0000"/>
                </a:solidFill>
                <a:latin typeface="隶书" panose="02010509060101010101" pitchFamily="49" charset="-122"/>
                <a:ea typeface="隶书" panose="02010509060101010101" pitchFamily="49" charset="-122"/>
                <a:cs typeface="Times New Roman" panose="02020603050405020304" pitchFamily="18" charset="0"/>
              </a:rPr>
              <a:t>四、时空定位</a:t>
            </a:r>
            <a:endParaRPr lang="zh-CN" altLang="zh-CN" sz="3200" b="1">
              <a:solidFill>
                <a:srgbClr val="FF0000"/>
              </a:solidFill>
              <a:latin typeface="隶书" panose="02010509060101010101" pitchFamily="49" charset="-122"/>
              <a:ea typeface="隶书" panose="02010509060101010101" pitchFamily="49" charset="-122"/>
              <a:cs typeface="Times New Roman" panose="02020603050405020304" pitchFamily="18" charset="0"/>
            </a:endParaRPr>
          </a:p>
        </p:txBody>
      </p:sp>
      <p:pic>
        <p:nvPicPr>
          <p:cNvPr id="1026" name="Picture 2" title=""/>
          <p:cNvPicPr>
            <a:picLocks noChangeAspect="1" noChangeArrowheads="1"/>
          </p:cNvPicPr>
          <p:nvPr/>
        </p:nvPicPr>
        <p:blipFill>
          <a:blip r:embed="rId8"/>
          <a:stretch>
            <a:fillRect/>
          </a:stretch>
        </p:blipFill>
        <p:spPr bwMode="auto">
          <a:xfrm>
            <a:off x="340060" y="1308777"/>
            <a:ext cx="11548328" cy="50920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9"/>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 calcmode="lin" valueType="num">
                                      <p:cBhvr additive="base">
                                        <p:cTn id="7" dur="500" fill="hold"/>
                                        <p:tgtEl>
                                          <p:spTgt spid="1026"/>
                                        </p:tgtEl>
                                        <p:attrNameLst>
                                          <p:attrName>ppt_x</p:attrName>
                                        </p:attrNameLst>
                                      </p:cBhvr>
                                      <p:tavLst>
                                        <p:tav tm="0">
                                          <p:val>
                                            <p:strVal val="#ppt_x"/>
                                          </p:val>
                                        </p:tav>
                                        <p:tav tm="100000">
                                          <p:val>
                                            <p:strVal val="#ppt_x"/>
                                          </p:val>
                                        </p:tav>
                                      </p:tavLst>
                                    </p:anim>
                                    <p:anim calcmode="lin" valueType="num">
                                      <p:cBhvr additive="base">
                                        <p:cTn id="8"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title=""/>
          <p:cNvPicPr>
            <a:picLocks noChangeAspect="1"/>
          </p:cNvPicPr>
          <p:nvPr userDrawn="1">
            <p:custDataLst>
              <p:tags r:id="rId3"/>
            </p:custDataLst>
          </p:nvPr>
        </p:nvPicPr>
        <p:blipFill>
          <a:blip r:embed="rId2"/>
          <a:stretch>
            <a:fillRect/>
          </a:stretch>
        </p:blipFill>
        <p:spPr>
          <a:xfrm>
            <a:off x="0" y="0"/>
            <a:ext cx="12192000" cy="6864350"/>
          </a:xfrm>
          <a:prstGeom prst="rect">
            <a:avLst/>
          </a:prstGeom>
        </p:spPr>
      </p:pic>
      <p:pic>
        <p:nvPicPr>
          <p:cNvPr id="24" name="图片 23" title=""/>
          <p:cNvPicPr>
            <a:picLocks noChangeAspect="1"/>
          </p:cNvPicPr>
          <p:nvPr userDrawn="1">
            <p:custDataLst>
              <p:tags r:id="rId5"/>
            </p:custDataLst>
          </p:nvPr>
        </p:nvPicPr>
        <p:blipFill>
          <a:blip r:embed="rId4"/>
          <a:stretch>
            <a:fillRect/>
          </a:stretch>
        </p:blipFill>
        <p:spPr>
          <a:xfrm>
            <a:off x="9761855" y="0"/>
            <a:ext cx="2430145" cy="2670810"/>
          </a:xfrm>
          <a:prstGeom prst="rect">
            <a:avLst/>
          </a:prstGeom>
        </p:spPr>
      </p:pic>
      <p:pic>
        <p:nvPicPr>
          <p:cNvPr id="22" name="图片 21" title=""/>
          <p:cNvPicPr>
            <a:picLocks noChangeAspect="1"/>
          </p:cNvPicPr>
          <p:nvPr userDrawn="1">
            <p:custDataLst>
              <p:tags r:id="rId7"/>
            </p:custDataLst>
          </p:nvPr>
        </p:nvPicPr>
        <p:blipFill>
          <a:blip r:embed="rId6"/>
          <a:stretch>
            <a:fillRect/>
          </a:stretch>
        </p:blipFill>
        <p:spPr>
          <a:xfrm>
            <a:off x="0" y="5657215"/>
            <a:ext cx="3272155" cy="1196975"/>
          </a:xfrm>
          <a:prstGeom prst="rect">
            <a:avLst/>
          </a:prstGeom>
        </p:spPr>
      </p:pic>
      <p:pic>
        <p:nvPicPr>
          <p:cNvPr id="2050" name="Picture 2" title=""/>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2140988" y="362001"/>
            <a:ext cx="6936211" cy="618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9"/>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 calcmode="lin" valueType="num">
                                      <p:cBhvr additive="base">
                                        <p:cTn id="7" dur="500" fill="hold"/>
                                        <p:tgtEl>
                                          <p:spTgt spid="2050"/>
                                        </p:tgtEl>
                                        <p:attrNameLst>
                                          <p:attrName>ppt_x</p:attrName>
                                        </p:attrNameLst>
                                      </p:cBhvr>
                                      <p:tavLst>
                                        <p:tav tm="0">
                                          <p:val>
                                            <p:strVal val="#ppt_x"/>
                                          </p:val>
                                        </p:tav>
                                        <p:tav tm="100000">
                                          <p:val>
                                            <p:strVal val="#ppt_x"/>
                                          </p:val>
                                        </p:tav>
                                      </p:tavLst>
                                    </p:anim>
                                    <p:anim calcmode="lin" valueType="num">
                                      <p:cBhvr additive="base">
                                        <p:cTn id="8" dur="500" fill="hold"/>
                                        <p:tgtEl>
                                          <p:spTgt spid="205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title=""/>
          <p:cNvPicPr>
            <a:picLocks noChangeAspect="1"/>
          </p:cNvPicPr>
          <p:nvPr userDrawn="1">
            <p:custDataLst>
              <p:tags r:id="rId3"/>
            </p:custDataLst>
          </p:nvPr>
        </p:nvPicPr>
        <p:blipFill>
          <a:blip r:embed="rId2"/>
          <a:stretch>
            <a:fillRect/>
          </a:stretch>
        </p:blipFill>
        <p:spPr>
          <a:xfrm>
            <a:off x="0" y="0"/>
            <a:ext cx="12192000" cy="6864350"/>
          </a:xfrm>
          <a:prstGeom prst="rect">
            <a:avLst/>
          </a:prstGeom>
        </p:spPr>
      </p:pic>
      <p:pic>
        <p:nvPicPr>
          <p:cNvPr id="24" name="图片 23" title=""/>
          <p:cNvPicPr>
            <a:picLocks noChangeAspect="1"/>
          </p:cNvPicPr>
          <p:nvPr userDrawn="1">
            <p:custDataLst>
              <p:tags r:id="rId5"/>
            </p:custDataLst>
          </p:nvPr>
        </p:nvPicPr>
        <p:blipFill>
          <a:blip r:embed="rId4"/>
          <a:stretch>
            <a:fillRect/>
          </a:stretch>
        </p:blipFill>
        <p:spPr>
          <a:xfrm>
            <a:off x="9761855" y="0"/>
            <a:ext cx="2430145" cy="2670810"/>
          </a:xfrm>
          <a:prstGeom prst="rect">
            <a:avLst/>
          </a:prstGeom>
        </p:spPr>
      </p:pic>
      <p:pic>
        <p:nvPicPr>
          <p:cNvPr id="22" name="图片 21" title=""/>
          <p:cNvPicPr>
            <a:picLocks noChangeAspect="1"/>
          </p:cNvPicPr>
          <p:nvPr userDrawn="1">
            <p:custDataLst>
              <p:tags r:id="rId7"/>
            </p:custDataLst>
          </p:nvPr>
        </p:nvPicPr>
        <p:blipFill>
          <a:blip r:embed="rId6"/>
          <a:stretch>
            <a:fillRect/>
          </a:stretch>
        </p:blipFill>
        <p:spPr>
          <a:xfrm>
            <a:off x="0" y="5657215"/>
            <a:ext cx="3272155" cy="1196975"/>
          </a:xfrm>
          <a:prstGeom prst="rect">
            <a:avLst/>
          </a:prstGeom>
        </p:spPr>
      </p:pic>
      <p:sp>
        <p:nvSpPr>
          <p:cNvPr id="3" name="矩形 2" title=""/>
          <p:cNvSpPr/>
          <p:nvPr/>
        </p:nvSpPr>
        <p:spPr>
          <a:xfrm>
            <a:off x="304799" y="673768"/>
            <a:ext cx="11710737" cy="590804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zh-CN" sz="2800" b="1" kern="100">
                <a:solidFill>
                  <a:srgbClr val="FF0000"/>
                </a:solidFill>
                <a:latin typeface="隶书" panose="02010509060101010101" pitchFamily="49" charset="-122"/>
                <a:ea typeface="隶书" panose="02010509060101010101" pitchFamily="49" charset="-122"/>
                <a:cs typeface="隶书" panose="02010509060101010101" pitchFamily="49" charset="-122"/>
              </a:rPr>
              <a:t>五、线索梳理</a:t>
            </a:r>
            <a:endParaRPr lang="zh-CN" altLang="zh-CN" sz="2800" kern="100">
              <a:solidFill>
                <a:srgbClr val="FF0000"/>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zh-CN" altLang="zh-CN" sz="2800" kern="100">
                <a:solidFill>
                  <a:srgbClr val="000000"/>
                </a:solidFill>
                <a:latin typeface="隶书" panose="02010509060101010101" pitchFamily="49" charset="-122"/>
                <a:ea typeface="隶书" panose="02010509060101010101" pitchFamily="49" charset="-122"/>
                <a:cs typeface="隶书" panose="02010509060101010101" pitchFamily="49" charset="-122"/>
              </a:rPr>
              <a:t>线索</a:t>
            </a:r>
            <a:r>
              <a:rPr lang="en-US" altLang="zh-CN" sz="2800" kern="100">
                <a:solidFill>
                  <a:srgbClr val="000000"/>
                </a:solidFill>
                <a:latin typeface="隶书" panose="02010509060101010101" pitchFamily="49" charset="-122"/>
                <a:ea typeface="隶书" panose="02010509060101010101" pitchFamily="49" charset="-122"/>
                <a:cs typeface="隶书" panose="02010509060101010101" pitchFamily="49" charset="-122"/>
              </a:rPr>
              <a:t>1 </a:t>
            </a:r>
            <a:r>
              <a:rPr lang="zh-CN" altLang="zh-CN" sz="2800" kern="100">
                <a:solidFill>
                  <a:srgbClr val="000000"/>
                </a:solidFill>
                <a:latin typeface="隶书" panose="02010509060101010101" pitchFamily="49" charset="-122"/>
                <a:ea typeface="隶书" panose="02010509060101010101" pitchFamily="49" charset="-122"/>
                <a:cs typeface="隶书" panose="02010509060101010101" pitchFamily="49" charset="-122"/>
              </a:rPr>
              <a:t>两种不同的经济模式</a:t>
            </a:r>
            <a:endParaRPr lang="zh-CN" altLang="zh-CN" sz="28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indent="720090">
              <a:lnSpc>
                <a:spcPct val="150000"/>
              </a:lnSpc>
            </a:pPr>
            <a:r>
              <a:rPr lang="zh-CN" altLang="zh-CN" sz="2800" kern="100">
                <a:solidFill>
                  <a:srgbClr val="000000"/>
                </a:solidFill>
                <a:latin typeface="隶书" panose="02010509060101010101" pitchFamily="49" charset="-122"/>
                <a:ea typeface="隶书" panose="02010509060101010101" pitchFamily="49" charset="-122"/>
                <a:cs typeface="隶书" panose="02010509060101010101" pitchFamily="49" charset="-122"/>
              </a:rPr>
              <a:t>经济大危机机前，美国胡佛政府主张依靠市场调节，政府尽量减少对经济的于预，实行自由放任的经济政策。</a:t>
            </a:r>
            <a:r>
              <a:rPr lang="en-US" altLang="zh-CN" sz="2800" kern="100">
                <a:solidFill>
                  <a:srgbClr val="000000"/>
                </a:solidFill>
                <a:latin typeface="隶书" panose="02010509060101010101" pitchFamily="49" charset="-122"/>
                <a:ea typeface="隶书" panose="02010509060101010101" pitchFamily="49" charset="-122"/>
                <a:cs typeface="隶书" panose="02010509060101010101" pitchFamily="49" charset="-122"/>
              </a:rPr>
              <a:t>20</a:t>
            </a:r>
            <a:r>
              <a:rPr lang="zh-CN" altLang="zh-CN" sz="2800" kern="100">
                <a:solidFill>
                  <a:srgbClr val="000000"/>
                </a:solidFill>
                <a:latin typeface="隶书" panose="02010509060101010101" pitchFamily="49" charset="-122"/>
                <a:ea typeface="隶书" panose="02010509060101010101" pitchFamily="49" charset="-122"/>
                <a:cs typeface="隶书" panose="02010509060101010101" pitchFamily="49" charset="-122"/>
              </a:rPr>
              <a:t>世纪</a:t>
            </a:r>
            <a:r>
              <a:rPr lang="en-US" altLang="zh-CN" sz="2800" kern="100">
                <a:solidFill>
                  <a:srgbClr val="000000"/>
                </a:solidFill>
                <a:latin typeface="隶书" panose="02010509060101010101" pitchFamily="49" charset="-122"/>
                <a:ea typeface="隶书" panose="02010509060101010101" pitchFamily="49" charset="-122"/>
                <a:cs typeface="隶书" panose="02010509060101010101" pitchFamily="49" charset="-122"/>
              </a:rPr>
              <a:t>30</a:t>
            </a:r>
            <a:r>
              <a:rPr lang="zh-CN" altLang="zh-CN" sz="2800" kern="100">
                <a:solidFill>
                  <a:srgbClr val="000000"/>
                </a:solidFill>
                <a:latin typeface="隶书" panose="02010509060101010101" pitchFamily="49" charset="-122"/>
                <a:ea typeface="隶书" panose="02010509060101010101" pitchFamily="49" charset="-122"/>
                <a:cs typeface="隶书" panose="02010509060101010101" pitchFamily="49" charset="-122"/>
              </a:rPr>
              <a:t>年代，苏联逐渐形成高度集中的斯大林模式。</a:t>
            </a:r>
            <a:endParaRPr lang="zh-CN" altLang="zh-CN" sz="28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zh-CN" altLang="zh-CN" sz="2800" kern="100">
                <a:solidFill>
                  <a:srgbClr val="000000"/>
                </a:solidFill>
                <a:latin typeface="隶书" panose="02010509060101010101" pitchFamily="49" charset="-122"/>
                <a:ea typeface="隶书" panose="02010509060101010101" pitchFamily="49" charset="-122"/>
                <a:cs typeface="隶书" panose="02010509060101010101" pitchFamily="49" charset="-122"/>
              </a:rPr>
              <a:t>线索</a:t>
            </a:r>
            <a:r>
              <a:rPr lang="en-US" altLang="zh-CN" sz="2800" kern="100">
                <a:solidFill>
                  <a:srgbClr val="000000"/>
                </a:solidFill>
                <a:latin typeface="隶书" panose="02010509060101010101" pitchFamily="49" charset="-122"/>
                <a:ea typeface="隶书" panose="02010509060101010101" pitchFamily="49" charset="-122"/>
                <a:cs typeface="隶书" panose="02010509060101010101" pitchFamily="49" charset="-122"/>
              </a:rPr>
              <a:t>2 </a:t>
            </a:r>
            <a:r>
              <a:rPr lang="zh-CN" altLang="zh-CN" sz="2800" kern="100">
                <a:solidFill>
                  <a:srgbClr val="000000"/>
                </a:solidFill>
                <a:latin typeface="隶书" panose="02010509060101010101" pitchFamily="49" charset="-122"/>
                <a:ea typeface="隶书" panose="02010509060101010101" pitchFamily="49" charset="-122"/>
                <a:cs typeface="隶书" panose="02010509060101010101" pitchFamily="49" charset="-122"/>
              </a:rPr>
              <a:t>两种经济模式的调整</a:t>
            </a:r>
            <a:endParaRPr lang="zh-CN" altLang="zh-CN" sz="28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indent="720090">
              <a:lnSpc>
                <a:spcPct val="150000"/>
              </a:lnSpc>
            </a:pPr>
            <a:r>
              <a:rPr lang="zh-CN" altLang="zh-CN" sz="2800" kern="100">
                <a:solidFill>
                  <a:srgbClr val="000000"/>
                </a:solidFill>
                <a:latin typeface="隶书" panose="02010509060101010101" pitchFamily="49" charset="-122"/>
                <a:ea typeface="隶书" panose="02010509060101010101" pitchFamily="49" charset="-122"/>
                <a:cs typeface="隶书" panose="02010509060101010101" pitchFamily="49" charset="-122"/>
              </a:rPr>
              <a:t>面对严重的经济危机，美国罗斯福政府开创了以国家干预经济为特征的国家垄断资本主义经济模式，它对战后资本主义世界的经济发展产生了深远影响。</a:t>
            </a:r>
            <a:endParaRPr lang="zh-CN" altLang="zh-CN" sz="28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p:txBody>
      </p:sp>
    </p:spTree>
    <p:custDataLst>
      <p:tags r:id="rId8"/>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p:stCondLst>
                              <p:cond delay="0"/>
                            </p:stCondLst>
                            <p:childTnLst>
                              <p:par>
                                <p:cTn id="15" presetID="2" presetClass="entr" presetSubtype="4" dur="50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dur="50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title=""/>
          <p:cNvPicPr>
            <a:picLocks noChangeAspect="1"/>
          </p:cNvPicPr>
          <p:nvPr userDrawn="1">
            <p:custDataLst>
              <p:tags r:id="rId3"/>
            </p:custDataLst>
          </p:nvPr>
        </p:nvPicPr>
        <p:blipFill>
          <a:blip r:embed="rId2"/>
          <a:stretch>
            <a:fillRect/>
          </a:stretch>
        </p:blipFill>
        <p:spPr>
          <a:xfrm>
            <a:off x="0" y="0"/>
            <a:ext cx="12192000" cy="6864350"/>
          </a:xfrm>
          <a:prstGeom prst="rect">
            <a:avLst/>
          </a:prstGeom>
        </p:spPr>
      </p:pic>
      <p:pic>
        <p:nvPicPr>
          <p:cNvPr id="24" name="图片 23" title=""/>
          <p:cNvPicPr>
            <a:picLocks noChangeAspect="1"/>
          </p:cNvPicPr>
          <p:nvPr userDrawn="1">
            <p:custDataLst>
              <p:tags r:id="rId5"/>
            </p:custDataLst>
          </p:nvPr>
        </p:nvPicPr>
        <p:blipFill>
          <a:blip r:embed="rId4"/>
          <a:stretch>
            <a:fillRect/>
          </a:stretch>
        </p:blipFill>
        <p:spPr>
          <a:xfrm>
            <a:off x="9761855" y="0"/>
            <a:ext cx="2430145" cy="2670810"/>
          </a:xfrm>
          <a:prstGeom prst="rect">
            <a:avLst/>
          </a:prstGeom>
        </p:spPr>
      </p:pic>
      <p:pic>
        <p:nvPicPr>
          <p:cNvPr id="22" name="图片 21" title=""/>
          <p:cNvPicPr>
            <a:picLocks noChangeAspect="1"/>
          </p:cNvPicPr>
          <p:nvPr userDrawn="1">
            <p:custDataLst>
              <p:tags r:id="rId7"/>
            </p:custDataLst>
          </p:nvPr>
        </p:nvPicPr>
        <p:blipFill>
          <a:blip r:embed="rId6"/>
          <a:stretch>
            <a:fillRect/>
          </a:stretch>
        </p:blipFill>
        <p:spPr>
          <a:xfrm>
            <a:off x="0" y="5657215"/>
            <a:ext cx="3272155" cy="1196975"/>
          </a:xfrm>
          <a:prstGeom prst="rect">
            <a:avLst/>
          </a:prstGeom>
        </p:spPr>
      </p:pic>
      <p:sp>
        <p:nvSpPr>
          <p:cNvPr id="3" name="矩形 2" title=""/>
          <p:cNvSpPr/>
          <p:nvPr>
            <p:custDataLst>
              <p:tags r:id="rId8"/>
            </p:custDataLst>
          </p:nvPr>
        </p:nvSpPr>
        <p:spPr>
          <a:xfrm>
            <a:off x="240631" y="705853"/>
            <a:ext cx="11197390" cy="526224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720090">
              <a:lnSpc>
                <a:spcPct val="150000"/>
              </a:lnSpc>
            </a:pP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斯大林模式的弊端日益暴露，苏联进行改革，但都未突破斯大林体制的束缚，以失败而告终</a:t>
            </a:r>
            <a:r>
              <a:rPr lang="zh-CN" altLang="zh-CN" sz="3200" kern="100" smtClean="0">
                <a:solidFill>
                  <a:schemeClr val="dk1"/>
                </a:solidFill>
                <a:latin typeface="隶书" panose="02010509060101010101" pitchFamily="49" charset="-122"/>
                <a:ea typeface="隶书" panose="02010509060101010101" pitchFamily="49" charset="-122"/>
                <a:cs typeface="隶书" panose="02010509060101010101" pitchFamily="49" charset="-122"/>
              </a:rPr>
              <a:t>。</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线索</a:t>
            </a: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3 </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两种经济模式的萌新</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indent="720090">
              <a:lnSpc>
                <a:spcPct val="150000"/>
              </a:lnSpc>
            </a:pPr>
            <a:r>
              <a:rPr lang="en-US" altLang="zh-CN" sz="3200" smtClean="0">
                <a:solidFill>
                  <a:schemeClr val="dk1"/>
                </a:solidFill>
                <a:effectLst/>
                <a:latin typeface="隶书" panose="02010509060101010101" pitchFamily="49" charset="-122"/>
                <a:ea typeface="隶书" panose="02010509060101010101" pitchFamily="49" charset="-122"/>
                <a:cs typeface="隶书" panose="02010509060101010101" pitchFamily="49" charset="-122"/>
              </a:rPr>
              <a:t>20</a:t>
            </a:r>
            <a:r>
              <a:rPr lang="zh-CN" altLang="zh-CN" sz="3200">
                <a:solidFill>
                  <a:schemeClr val="dk1"/>
                </a:solidFill>
                <a:latin typeface="隶书" panose="02010509060101010101" pitchFamily="49" charset="-122"/>
                <a:ea typeface="隶书" panose="02010509060101010101" pitchFamily="49" charset="-122"/>
                <a:cs typeface="隶书" panose="02010509060101010101" pitchFamily="49" charset="-122"/>
              </a:rPr>
              <a:t>世纪</a:t>
            </a:r>
            <a:r>
              <a:rPr lang="en-US" altLang="zh-CN" sz="3200">
                <a:solidFill>
                  <a:schemeClr val="dk1"/>
                </a:solidFill>
                <a:latin typeface="隶书" panose="02010509060101010101" pitchFamily="49" charset="-122"/>
                <a:ea typeface="隶书" panose="02010509060101010101" pitchFamily="49" charset="-122"/>
                <a:cs typeface="隶书" panose="02010509060101010101" pitchFamily="49" charset="-122"/>
              </a:rPr>
              <a:t>70</a:t>
            </a:r>
            <a:r>
              <a:rPr lang="zh-CN" altLang="zh-CN" sz="3200">
                <a:solidFill>
                  <a:schemeClr val="dk1"/>
                </a:solidFill>
                <a:latin typeface="隶书" panose="02010509060101010101" pitchFamily="49" charset="-122"/>
                <a:ea typeface="隶书" panose="02010509060101010101" pitchFamily="49" charset="-122"/>
                <a:cs typeface="隶书" panose="02010509060101010101" pitchFamily="49" charset="-122"/>
              </a:rPr>
              <a:t>年代，面对经济</a:t>
            </a:r>
            <a:r>
              <a:rPr lang="en-US" altLang="zh-CN" sz="32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zh-CN" altLang="zh-CN" sz="3200">
                <a:solidFill>
                  <a:schemeClr val="dk1"/>
                </a:solidFill>
                <a:latin typeface="隶书" panose="02010509060101010101" pitchFamily="49" charset="-122"/>
                <a:ea typeface="隶书" panose="02010509060101010101" pitchFamily="49" charset="-122"/>
                <a:cs typeface="隶书" panose="02010509060101010101" pitchFamily="49" charset="-122"/>
              </a:rPr>
              <a:t>滞胀</a:t>
            </a:r>
            <a:r>
              <a:rPr lang="en-US" altLang="zh-CN" sz="32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zh-CN" altLang="zh-CN" sz="3200">
                <a:solidFill>
                  <a:schemeClr val="dk1"/>
                </a:solidFill>
                <a:latin typeface="隶书" panose="02010509060101010101" pitchFamily="49" charset="-122"/>
                <a:ea typeface="隶书" panose="02010509060101010101" pitchFamily="49" charset="-122"/>
                <a:cs typeface="隶书" panose="02010509060101010101" pitchFamily="49" charset="-122"/>
              </a:rPr>
              <a:t>，西方国家适当减少对经济的干预，重视科技的发展；</a:t>
            </a:r>
            <a:r>
              <a:rPr lang="en-US" altLang="zh-CN" sz="3200">
                <a:solidFill>
                  <a:schemeClr val="dk1"/>
                </a:solidFill>
                <a:latin typeface="隶书" panose="02010509060101010101" pitchFamily="49" charset="-122"/>
                <a:ea typeface="隶书" panose="02010509060101010101" pitchFamily="49" charset="-122"/>
                <a:cs typeface="隶书" panose="02010509060101010101" pitchFamily="49" charset="-122"/>
              </a:rPr>
              <a:t>20</a:t>
            </a:r>
            <a:r>
              <a:rPr lang="zh-CN" altLang="zh-CN" sz="3200">
                <a:solidFill>
                  <a:schemeClr val="dk1"/>
                </a:solidFill>
                <a:latin typeface="隶书" panose="02010509060101010101" pitchFamily="49" charset="-122"/>
                <a:ea typeface="隶书" panose="02010509060101010101" pitchFamily="49" charset="-122"/>
                <a:cs typeface="隶书" panose="02010509060101010101" pitchFamily="49" charset="-122"/>
              </a:rPr>
              <a:t>世纪</a:t>
            </a:r>
            <a:r>
              <a:rPr lang="en-US" altLang="zh-CN" sz="3200">
                <a:solidFill>
                  <a:schemeClr val="dk1"/>
                </a:solidFill>
                <a:latin typeface="隶书" panose="02010509060101010101" pitchFamily="49" charset="-122"/>
                <a:ea typeface="隶书" panose="02010509060101010101" pitchFamily="49" charset="-122"/>
                <a:cs typeface="隶书" panose="02010509060101010101" pitchFamily="49" charset="-122"/>
              </a:rPr>
              <a:t>90</a:t>
            </a:r>
            <a:r>
              <a:rPr lang="zh-CN" altLang="zh-CN" sz="3200">
                <a:solidFill>
                  <a:schemeClr val="dk1"/>
                </a:solidFill>
                <a:latin typeface="隶书" panose="02010509060101010101" pitchFamily="49" charset="-122"/>
                <a:ea typeface="隶书" panose="02010509060101010101" pitchFamily="49" charset="-122"/>
                <a:cs typeface="隶书" panose="02010509060101010101" pitchFamily="49" charset="-122"/>
              </a:rPr>
              <a:t>年代，美国出现</a:t>
            </a:r>
            <a:r>
              <a:rPr lang="en-US" altLang="zh-CN" sz="32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zh-CN" altLang="zh-CN" sz="3200">
                <a:solidFill>
                  <a:schemeClr val="dk1"/>
                </a:solidFill>
                <a:latin typeface="隶书" panose="02010509060101010101" pitchFamily="49" charset="-122"/>
                <a:ea typeface="隶书" panose="02010509060101010101" pitchFamily="49" charset="-122"/>
                <a:cs typeface="隶书" panose="02010509060101010101" pitchFamily="49" charset="-122"/>
              </a:rPr>
              <a:t>新经济</a:t>
            </a:r>
            <a:r>
              <a:rPr lang="en-US" altLang="zh-CN" sz="32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zh-CN" altLang="zh-CN" sz="3200">
                <a:solidFill>
                  <a:schemeClr val="dk1"/>
                </a:solidFill>
                <a:latin typeface="隶书" panose="02010509060101010101" pitchFamily="49" charset="-122"/>
                <a:ea typeface="隶书" panose="02010509060101010101" pitchFamily="49" charset="-122"/>
                <a:cs typeface="隶书" panose="02010509060101010101" pitchFamily="49" charset="-122"/>
              </a:rPr>
              <a:t>。苏联改革失败，最终解体；中国走上中国特色社会主义建设道路，取得了巨大成功。</a:t>
            </a:r>
            <a:endParaRPr lang="zh-CN" altLang="zh-CN" sz="3200">
              <a:solidFill>
                <a:schemeClr val="dk1"/>
              </a:solidFill>
              <a:latin typeface="隶书" panose="02010509060101010101" pitchFamily="49" charset="-122"/>
              <a:ea typeface="隶书" panose="02010509060101010101" pitchFamily="49" charset="-122"/>
              <a:cs typeface="隶书" panose="02010509060101010101" pitchFamily="49" charset="-122"/>
            </a:endParaRPr>
          </a:p>
        </p:txBody>
      </p:sp>
    </p:spTree>
    <p:custDataLst>
      <p:tags r:id="rId9"/>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dur="50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title=""/>
          <p:cNvPicPr>
            <a:picLocks noChangeAspect="1"/>
          </p:cNvPicPr>
          <p:nvPr userDrawn="1">
            <p:custDataLst>
              <p:tags r:id="rId3"/>
            </p:custDataLst>
          </p:nvPr>
        </p:nvPicPr>
        <p:blipFill>
          <a:blip r:embed="rId2"/>
          <a:stretch>
            <a:fillRect/>
          </a:stretch>
        </p:blipFill>
        <p:spPr>
          <a:xfrm>
            <a:off x="0" y="0"/>
            <a:ext cx="12192000" cy="6864350"/>
          </a:xfrm>
          <a:prstGeom prst="rect">
            <a:avLst/>
          </a:prstGeom>
        </p:spPr>
      </p:pic>
      <p:pic>
        <p:nvPicPr>
          <p:cNvPr id="24" name="图片 23" title=""/>
          <p:cNvPicPr>
            <a:picLocks noChangeAspect="1"/>
          </p:cNvPicPr>
          <p:nvPr userDrawn="1">
            <p:custDataLst>
              <p:tags r:id="rId5"/>
            </p:custDataLst>
          </p:nvPr>
        </p:nvPicPr>
        <p:blipFill>
          <a:blip r:embed="rId4"/>
          <a:stretch>
            <a:fillRect/>
          </a:stretch>
        </p:blipFill>
        <p:spPr>
          <a:xfrm>
            <a:off x="9761855" y="0"/>
            <a:ext cx="2430145" cy="2670810"/>
          </a:xfrm>
          <a:prstGeom prst="rect">
            <a:avLst/>
          </a:prstGeom>
        </p:spPr>
      </p:pic>
      <p:pic>
        <p:nvPicPr>
          <p:cNvPr id="22" name="图片 21" title=""/>
          <p:cNvPicPr>
            <a:picLocks noChangeAspect="1"/>
          </p:cNvPicPr>
          <p:nvPr userDrawn="1">
            <p:custDataLst>
              <p:tags r:id="rId7"/>
            </p:custDataLst>
          </p:nvPr>
        </p:nvPicPr>
        <p:blipFill>
          <a:blip r:embed="rId6"/>
          <a:stretch>
            <a:fillRect/>
          </a:stretch>
        </p:blipFill>
        <p:spPr>
          <a:xfrm>
            <a:off x="0" y="5657215"/>
            <a:ext cx="3272155" cy="1196975"/>
          </a:xfrm>
          <a:prstGeom prst="rect">
            <a:avLst/>
          </a:prstGeom>
        </p:spPr>
      </p:pic>
      <p:sp>
        <p:nvSpPr>
          <p:cNvPr id="3" name="矩形 2" title=""/>
          <p:cNvSpPr/>
          <p:nvPr/>
        </p:nvSpPr>
        <p:spPr>
          <a:xfrm>
            <a:off x="144378" y="362001"/>
            <a:ext cx="11806990" cy="600075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zh-CN" sz="3200" b="1" kern="100">
                <a:solidFill>
                  <a:srgbClr val="FF0000"/>
                </a:solidFill>
                <a:latin typeface="隶书" panose="02010509060101010101" pitchFamily="49" charset="-122"/>
                <a:ea typeface="隶书" panose="02010509060101010101" pitchFamily="49" charset="-122"/>
                <a:cs typeface="隶书" panose="02010509060101010101" pitchFamily="49" charset="-122"/>
              </a:rPr>
              <a:t>六、考点梳理</a:t>
            </a:r>
            <a:endParaRPr lang="zh-CN" altLang="zh-CN" sz="3200" kern="100">
              <a:solidFill>
                <a:srgbClr val="FF0000"/>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zh-CN" altLang="zh-CN" sz="3200" b="1" kern="100">
                <a:solidFill>
                  <a:srgbClr val="000000"/>
                </a:solidFill>
                <a:latin typeface="隶书" panose="02010509060101010101" pitchFamily="49" charset="-122"/>
                <a:ea typeface="隶书" panose="02010509060101010101" pitchFamily="49" charset="-122"/>
                <a:cs typeface="隶书" panose="02010509060101010101" pitchFamily="49" charset="-122"/>
              </a:rPr>
              <a:t>考点一：罗斯福新政和当代资本主义的新变化</a:t>
            </a:r>
            <a:endPar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tabLst>
                <a:tab pos="2512695"/>
                <a:tab pos="5600700"/>
              </a:tabLst>
            </a:pPr>
            <a:r>
              <a:rPr lang="zh-CN" altLang="zh-CN" sz="3200" b="1" kern="100">
                <a:solidFill>
                  <a:srgbClr val="000000"/>
                </a:solidFill>
                <a:latin typeface="隶书" panose="02010509060101010101" pitchFamily="49" charset="-122"/>
                <a:ea typeface="隶书" panose="02010509060101010101" pitchFamily="49" charset="-122"/>
                <a:cs typeface="隶书" panose="02010509060101010101" pitchFamily="49" charset="-122"/>
              </a:rPr>
              <a:t>一、</a:t>
            </a:r>
            <a:r>
              <a:rPr lang="en-US" altLang="zh-CN" sz="3200" b="1" kern="100">
                <a:solidFill>
                  <a:srgbClr val="000000"/>
                </a:solidFill>
                <a:latin typeface="隶书" panose="02010509060101010101" pitchFamily="49" charset="-122"/>
                <a:ea typeface="隶书" panose="02010509060101010101" pitchFamily="49" charset="-122"/>
                <a:cs typeface="隶书" panose="02010509060101010101" pitchFamily="49" charset="-122"/>
              </a:rPr>
              <a:t>1929</a:t>
            </a:r>
            <a:r>
              <a:rPr lang="zh-CN" altLang="zh-CN" sz="3200" b="1" kern="100">
                <a:solidFill>
                  <a:srgbClr val="000000"/>
                </a:solidFill>
                <a:latin typeface="隶书" panose="02010509060101010101" pitchFamily="49" charset="-122"/>
                <a:ea typeface="隶书" panose="02010509060101010101" pitchFamily="49" charset="-122"/>
                <a:cs typeface="隶书" panose="02010509060101010101" pitchFamily="49" charset="-122"/>
              </a:rPr>
              <a:t>——</a:t>
            </a:r>
            <a:r>
              <a:rPr lang="en-US" altLang="zh-CN" sz="3200" b="1" kern="100">
                <a:solidFill>
                  <a:srgbClr val="000000"/>
                </a:solidFill>
                <a:latin typeface="隶书" panose="02010509060101010101" pitchFamily="49" charset="-122"/>
                <a:ea typeface="隶书" panose="02010509060101010101" pitchFamily="49" charset="-122"/>
                <a:cs typeface="隶书" panose="02010509060101010101" pitchFamily="49" charset="-122"/>
              </a:rPr>
              <a:t>1933</a:t>
            </a:r>
            <a:r>
              <a:rPr lang="zh-CN" altLang="zh-CN" sz="3200" b="1" kern="100">
                <a:solidFill>
                  <a:srgbClr val="000000"/>
                </a:solidFill>
                <a:latin typeface="隶书" panose="02010509060101010101" pitchFamily="49" charset="-122"/>
                <a:ea typeface="隶书" panose="02010509060101010101" pitchFamily="49" charset="-122"/>
                <a:cs typeface="隶书" panose="02010509060101010101" pitchFamily="49" charset="-122"/>
              </a:rPr>
              <a:t>年资本主义世界经济危机</a:t>
            </a:r>
            <a:endPar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tabLst>
                <a:tab pos="2512695"/>
                <a:tab pos="5600700"/>
              </a:tabLst>
            </a:pPr>
            <a:r>
              <a:rPr lang="en-US"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1.</a:t>
            </a:r>
            <a:r>
              <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经济危机爆发的原因</a:t>
            </a:r>
            <a:endPar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tabLst>
                <a:tab pos="2512695"/>
                <a:tab pos="5600700"/>
              </a:tabLst>
            </a:pPr>
            <a:r>
              <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a:t>
            </a:r>
            <a:r>
              <a:rPr lang="en-US"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1</a:t>
            </a:r>
            <a:r>
              <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）根本原因：资本主义制度的基本矛盾依然存在。</a:t>
            </a:r>
            <a:endPar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tabLst>
                <a:tab pos="2512695"/>
                <a:tab pos="5600700"/>
              </a:tabLst>
            </a:pPr>
            <a:r>
              <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a:t>
            </a:r>
            <a:r>
              <a:rPr lang="en-US"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2</a:t>
            </a:r>
            <a:r>
              <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rPr>
              <a:t>）主要原因：生产与销售的矛盾。</a:t>
            </a:r>
            <a:endParaRPr lang="zh-CN" altLang="zh-CN" sz="32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zh-CN" altLang="zh-CN" sz="3200">
                <a:solidFill>
                  <a:srgbClr val="000000"/>
                </a:solidFill>
                <a:latin typeface="隶书" panose="02010509060101010101" pitchFamily="49" charset="-122"/>
                <a:ea typeface="隶书" panose="02010509060101010101" pitchFamily="49" charset="-122"/>
                <a:cs typeface="隶书" panose="02010509060101010101" pitchFamily="49" charset="-122"/>
              </a:rPr>
              <a:t>（</a:t>
            </a:r>
            <a:r>
              <a:rPr lang="en-US" altLang="zh-CN" sz="3200">
                <a:solidFill>
                  <a:srgbClr val="000000"/>
                </a:solidFill>
                <a:latin typeface="隶书" panose="02010509060101010101" pitchFamily="49" charset="-122"/>
                <a:ea typeface="隶书" panose="02010509060101010101" pitchFamily="49" charset="-122"/>
                <a:cs typeface="隶书" panose="02010509060101010101" pitchFamily="49" charset="-122"/>
              </a:rPr>
              <a:t>3</a:t>
            </a:r>
            <a:r>
              <a:rPr lang="zh-CN" altLang="zh-CN" sz="3200">
                <a:solidFill>
                  <a:srgbClr val="000000"/>
                </a:solidFill>
                <a:latin typeface="隶书" panose="02010509060101010101" pitchFamily="49" charset="-122"/>
                <a:ea typeface="隶书" panose="02010509060101010101" pitchFamily="49" charset="-122"/>
                <a:cs typeface="隶书" panose="02010509060101010101" pitchFamily="49" charset="-122"/>
              </a:rPr>
              <a:t>）直接原因：分期付款和银行贷款，烘托出市场的繁荣假象；人们醉心于股票投机活动，金融市场不稳。</a:t>
            </a:r>
            <a:endParaRPr lang="zh-CN" altLang="zh-CN" sz="3200">
              <a:solidFill>
                <a:srgbClr val="000000"/>
              </a:solidFill>
              <a:latin typeface="隶书" panose="02010509060101010101" pitchFamily="49" charset="-122"/>
              <a:ea typeface="隶书" panose="02010509060101010101" pitchFamily="49" charset="-122"/>
              <a:cs typeface="隶书" panose="02010509060101010101" pitchFamily="49" charset="-122"/>
            </a:endParaRPr>
          </a:p>
        </p:txBody>
      </p:sp>
    </p:spTree>
    <p:custDataLst>
      <p:tags r:id="rId8"/>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anim calcmode="lin" valueType="num">
                                      <p:cBhvr additive="base">
                                        <p:cTn id="1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anim calcmode="lin" valueType="num">
                                      <p:cBhvr additive="base">
                                        <p:cTn id="1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5" end="5"/>
                                            </p:txEl>
                                          </p:spTgt>
                                        </p:tgtEl>
                                        <p:attrNameLst>
                                          <p:attrName>ppt_y</p:attrName>
                                        </p:attrNameLst>
                                      </p:cBhvr>
                                      <p:tavLst>
                                        <p:tav tm="0">
                                          <p:val>
                                            <p:strVal val="1+#ppt_h/2"/>
                                          </p:val>
                                        </p:tav>
                                        <p:tav tm="100000">
                                          <p:val>
                                            <p:strVal val="#ppt_y"/>
                                          </p:val>
                                        </p:tav>
                                      </p:tavLst>
                                    </p:anim>
                                  </p:childTnLst>
                                </p:cTn>
                              </p:par>
                              <p:par>
                                <p:cTn id="17" presetID="2" presetClass="entr" presetSubtype="4" dur="50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title=""/>
          <p:cNvPicPr>
            <a:picLocks noChangeAspect="1"/>
          </p:cNvPicPr>
          <p:nvPr userDrawn="1">
            <p:custDataLst>
              <p:tags r:id="rId3"/>
            </p:custDataLst>
          </p:nvPr>
        </p:nvPicPr>
        <p:blipFill>
          <a:blip r:embed="rId2"/>
          <a:stretch>
            <a:fillRect/>
          </a:stretch>
        </p:blipFill>
        <p:spPr>
          <a:xfrm>
            <a:off x="0" y="0"/>
            <a:ext cx="12192000" cy="6864350"/>
          </a:xfrm>
          <a:prstGeom prst="rect">
            <a:avLst/>
          </a:prstGeom>
        </p:spPr>
      </p:pic>
      <p:pic>
        <p:nvPicPr>
          <p:cNvPr id="24" name="图片 23" title=""/>
          <p:cNvPicPr>
            <a:picLocks noChangeAspect="1"/>
          </p:cNvPicPr>
          <p:nvPr userDrawn="1">
            <p:custDataLst>
              <p:tags r:id="rId5"/>
            </p:custDataLst>
          </p:nvPr>
        </p:nvPicPr>
        <p:blipFill>
          <a:blip r:embed="rId4"/>
          <a:stretch>
            <a:fillRect/>
          </a:stretch>
        </p:blipFill>
        <p:spPr>
          <a:xfrm>
            <a:off x="9761855" y="0"/>
            <a:ext cx="2430145" cy="2670810"/>
          </a:xfrm>
          <a:prstGeom prst="rect">
            <a:avLst/>
          </a:prstGeom>
        </p:spPr>
      </p:pic>
      <p:pic>
        <p:nvPicPr>
          <p:cNvPr id="22" name="图片 21" title=""/>
          <p:cNvPicPr>
            <a:picLocks noChangeAspect="1"/>
          </p:cNvPicPr>
          <p:nvPr userDrawn="1">
            <p:custDataLst>
              <p:tags r:id="rId7"/>
            </p:custDataLst>
          </p:nvPr>
        </p:nvPicPr>
        <p:blipFill>
          <a:blip r:embed="rId6"/>
          <a:stretch>
            <a:fillRect/>
          </a:stretch>
        </p:blipFill>
        <p:spPr>
          <a:xfrm>
            <a:off x="0" y="5657215"/>
            <a:ext cx="3272155" cy="1196975"/>
          </a:xfrm>
          <a:prstGeom prst="rect">
            <a:avLst/>
          </a:prstGeom>
        </p:spPr>
      </p:pic>
      <p:sp>
        <p:nvSpPr>
          <p:cNvPr id="3" name="矩形 2" title=""/>
          <p:cNvSpPr/>
          <p:nvPr>
            <p:custDataLst>
              <p:tags r:id="rId8"/>
            </p:custDataLst>
          </p:nvPr>
        </p:nvSpPr>
        <p:spPr>
          <a:xfrm>
            <a:off x="0" y="302359"/>
            <a:ext cx="11999495" cy="65544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tabLst>
                <a:tab pos="2512695"/>
                <a:tab pos="5600700"/>
              </a:tabLst>
            </a:pP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2.</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爆发</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tabLst>
                <a:tab pos="2512695"/>
                <a:tab pos="5600700"/>
              </a:tabLst>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1</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）标志：</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1929</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年，美国华尔街股价狂跌。</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tabLst>
                <a:tab pos="2512695"/>
                <a:tab pos="5600700"/>
              </a:tabLst>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3</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）表现：大批银行倒闭，企业破产，市场萧条，生产锐减；失业人数激增，人民生活水平骤降；农产品价格下跌，农民收入锐减，很多人濒临破产。</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tabLst>
                <a:tab pos="2512695"/>
                <a:tab pos="5600700"/>
              </a:tabLst>
            </a:pP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3.</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特点</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tabLst>
                <a:tab pos="2512695"/>
                <a:tab pos="5600700"/>
              </a:tabLst>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1</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）范围广：从美国爆发迅速扩展到其他主要资本主义国家，演变为世界性资本主义经济危机。</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tabLst>
                <a:tab pos="2512695"/>
                <a:tab pos="5600700"/>
              </a:tabLst>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2</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）持续时间长：直到</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1933</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年，美国等国才陆续走出危机阴影。</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tabLst>
                <a:tab pos="2512695"/>
                <a:tab pos="5600700"/>
              </a:tabLst>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3</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）破坏性大：</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1929</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1933</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年，资本主义世界的工业产量下降了三分之一以上，失业工人超过三千万。</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p:txBody>
      </p:sp>
    </p:spTree>
    <p:custDataLst>
      <p:tags r:id="rId9"/>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nodeType="clickPar">
                      <p:stCondLst>
                        <p:cond delay="indefinite"/>
                      </p:stCondLst>
                      <p:childTnLst>
                        <p:par>
                          <p:cTn id="18" fill="hold">
                            <p:stCondLst>
                              <p:cond delay="0"/>
                            </p:stCondLst>
                            <p:childTnLst>
                              <p:par>
                                <p:cTn id="19" presetID="2" presetClass="entr" presetSubtype="4" dur="50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dur="500"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dur="500" fill="hold"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dur="500" fill="hold"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 calcmode="lin" valueType="num">
                                      <p:cBhvr additive="base">
                                        <p:cTn id="3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title=""/>
          <p:cNvPicPr>
            <a:picLocks noChangeAspect="1"/>
          </p:cNvPicPr>
          <p:nvPr userDrawn="1">
            <p:custDataLst>
              <p:tags r:id="rId3"/>
            </p:custDataLst>
          </p:nvPr>
        </p:nvPicPr>
        <p:blipFill>
          <a:blip r:embed="rId2"/>
          <a:stretch>
            <a:fillRect/>
          </a:stretch>
        </p:blipFill>
        <p:spPr>
          <a:xfrm>
            <a:off x="0" y="0"/>
            <a:ext cx="12192000" cy="6864350"/>
          </a:xfrm>
          <a:prstGeom prst="rect">
            <a:avLst/>
          </a:prstGeom>
        </p:spPr>
      </p:pic>
      <p:pic>
        <p:nvPicPr>
          <p:cNvPr id="24" name="图片 23" title=""/>
          <p:cNvPicPr>
            <a:picLocks noChangeAspect="1"/>
          </p:cNvPicPr>
          <p:nvPr userDrawn="1">
            <p:custDataLst>
              <p:tags r:id="rId5"/>
            </p:custDataLst>
          </p:nvPr>
        </p:nvPicPr>
        <p:blipFill>
          <a:blip r:embed="rId4"/>
          <a:stretch>
            <a:fillRect/>
          </a:stretch>
        </p:blipFill>
        <p:spPr>
          <a:xfrm>
            <a:off x="9761855" y="0"/>
            <a:ext cx="2430145" cy="2670810"/>
          </a:xfrm>
          <a:prstGeom prst="rect">
            <a:avLst/>
          </a:prstGeom>
        </p:spPr>
      </p:pic>
      <p:pic>
        <p:nvPicPr>
          <p:cNvPr id="22" name="图片 21" title=""/>
          <p:cNvPicPr>
            <a:picLocks noChangeAspect="1"/>
          </p:cNvPicPr>
          <p:nvPr userDrawn="1">
            <p:custDataLst>
              <p:tags r:id="rId7"/>
            </p:custDataLst>
          </p:nvPr>
        </p:nvPicPr>
        <p:blipFill>
          <a:blip r:embed="rId6"/>
          <a:stretch>
            <a:fillRect/>
          </a:stretch>
        </p:blipFill>
        <p:spPr>
          <a:xfrm>
            <a:off x="0" y="5657215"/>
            <a:ext cx="3272155" cy="1196975"/>
          </a:xfrm>
          <a:prstGeom prst="rect">
            <a:avLst/>
          </a:prstGeom>
        </p:spPr>
      </p:pic>
      <p:sp>
        <p:nvSpPr>
          <p:cNvPr id="3" name="矩形 2" title=""/>
          <p:cNvSpPr/>
          <p:nvPr>
            <p:custDataLst>
              <p:tags r:id="rId8"/>
            </p:custDataLst>
          </p:nvPr>
        </p:nvSpPr>
        <p:spPr>
          <a:xfrm>
            <a:off x="208547" y="522422"/>
            <a:ext cx="11823032" cy="526224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tabLst>
                <a:tab pos="2512695"/>
                <a:tab pos="5600700"/>
              </a:tabLst>
            </a:pP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4.</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影响</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tabLst>
                <a:tab pos="2512695"/>
                <a:tab pos="5600700"/>
              </a:tabLst>
            </a:pP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1</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）加深了各主要资本主义国家的社会危机，示威游行、罢工等抗议活动接连不断。</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tabLst>
                <a:tab pos="2512695"/>
                <a:tab pos="5600700"/>
              </a:tabLst>
            </a:pP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2</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）各主要资本主义国家为摆脱危机，加强对经济的干预，加紧在国际市场上的争夺，彼此之间的矛盾和摩擦日趋尖锐。</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tabLst>
                <a:tab pos="2512695"/>
                <a:tab pos="5600700"/>
              </a:tabLst>
            </a:pP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3</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）主要资本主义国家进一步加紧对殖民地和半殖民地的掠夺，激起当地人民更为强烈的反抗，加剧了世界紧张局势。</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p:txBody>
      </p:sp>
    </p:spTree>
    <p:custDataLst>
      <p:tags r:id="rId9"/>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title=""/>
          <p:cNvPicPr>
            <a:picLocks noChangeAspect="1"/>
          </p:cNvPicPr>
          <p:nvPr userDrawn="1">
            <p:custDataLst>
              <p:tags r:id="rId3"/>
            </p:custDataLst>
          </p:nvPr>
        </p:nvPicPr>
        <p:blipFill>
          <a:blip r:embed="rId2"/>
          <a:stretch>
            <a:fillRect/>
          </a:stretch>
        </p:blipFill>
        <p:spPr>
          <a:xfrm>
            <a:off x="0" y="0"/>
            <a:ext cx="12192000" cy="6864350"/>
          </a:xfrm>
          <a:prstGeom prst="rect">
            <a:avLst/>
          </a:prstGeom>
        </p:spPr>
      </p:pic>
      <p:pic>
        <p:nvPicPr>
          <p:cNvPr id="24" name="图片 23" title=""/>
          <p:cNvPicPr>
            <a:picLocks noChangeAspect="1"/>
          </p:cNvPicPr>
          <p:nvPr userDrawn="1">
            <p:custDataLst>
              <p:tags r:id="rId5"/>
            </p:custDataLst>
          </p:nvPr>
        </p:nvPicPr>
        <p:blipFill>
          <a:blip r:embed="rId4"/>
          <a:stretch>
            <a:fillRect/>
          </a:stretch>
        </p:blipFill>
        <p:spPr>
          <a:xfrm>
            <a:off x="9761855" y="0"/>
            <a:ext cx="2430145" cy="2670810"/>
          </a:xfrm>
          <a:prstGeom prst="rect">
            <a:avLst/>
          </a:prstGeom>
        </p:spPr>
      </p:pic>
      <p:pic>
        <p:nvPicPr>
          <p:cNvPr id="22" name="图片 21" title=""/>
          <p:cNvPicPr>
            <a:picLocks noChangeAspect="1"/>
          </p:cNvPicPr>
          <p:nvPr userDrawn="1">
            <p:custDataLst>
              <p:tags r:id="rId7"/>
            </p:custDataLst>
          </p:nvPr>
        </p:nvPicPr>
        <p:blipFill>
          <a:blip r:embed="rId6"/>
          <a:stretch>
            <a:fillRect/>
          </a:stretch>
        </p:blipFill>
        <p:spPr>
          <a:xfrm>
            <a:off x="0" y="5657215"/>
            <a:ext cx="3272155" cy="1196975"/>
          </a:xfrm>
          <a:prstGeom prst="rect">
            <a:avLst/>
          </a:prstGeom>
        </p:spPr>
      </p:pic>
      <p:sp>
        <p:nvSpPr>
          <p:cNvPr id="3" name="矩形 2" title=""/>
          <p:cNvSpPr/>
          <p:nvPr>
            <p:custDataLst>
              <p:tags r:id="rId8"/>
            </p:custDataLst>
          </p:nvPr>
        </p:nvSpPr>
        <p:spPr>
          <a:xfrm>
            <a:off x="513347" y="834190"/>
            <a:ext cx="11373853" cy="526224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tabLst>
                <a:tab pos="2512695"/>
                <a:tab pos="5600700"/>
              </a:tabLst>
            </a:pP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5.“</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自由放任</a:t>
            </a: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政策的失败</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tabLst>
                <a:tab pos="2512695"/>
                <a:tab pos="5600700"/>
              </a:tabLst>
            </a:pP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1</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）对策：胡佛固守传统的</a:t>
            </a: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自由放任</a:t>
            </a: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政策，反对政府直接干预经济。</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tabLst>
                <a:tab pos="2512695"/>
                <a:tab pos="5600700"/>
              </a:tabLst>
            </a:pP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2</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）结果</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tabLst>
                <a:tab pos="2512695"/>
                <a:tab pos="5600700"/>
              </a:tabLst>
            </a:pP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①经济危机非但没有克服，反而不断恶化。</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zh-CN" altLang="zh-CN" sz="3200">
                <a:solidFill>
                  <a:schemeClr val="dk1"/>
                </a:solidFill>
                <a:latin typeface="隶书" panose="02010509060101010101" pitchFamily="49" charset="-122"/>
                <a:ea typeface="隶书" panose="02010509060101010101" pitchFamily="49" charset="-122"/>
                <a:cs typeface="隶书" panose="02010509060101010101" pitchFamily="49" charset="-122"/>
              </a:rPr>
              <a:t>②举国上下期盼出现新的强力政府，采取有效政策，迅速克服危机。</a:t>
            </a:r>
            <a:endParaRPr lang="zh-CN" altLang="zh-CN" sz="3200">
              <a:solidFill>
                <a:schemeClr val="dk1"/>
              </a:solidFill>
              <a:latin typeface="隶书" panose="02010509060101010101" pitchFamily="49" charset="-122"/>
              <a:ea typeface="隶书" panose="02010509060101010101" pitchFamily="49" charset="-122"/>
              <a:cs typeface="隶书" panose="02010509060101010101" pitchFamily="49" charset="-122"/>
            </a:endParaRPr>
          </a:p>
        </p:txBody>
      </p:sp>
    </p:spTree>
    <p:custDataLst>
      <p:tags r:id="rId9"/>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dur="50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dur="50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title=""/>
          <p:cNvPicPr>
            <a:picLocks noChangeAspect="1"/>
          </p:cNvPicPr>
          <p:nvPr userDrawn="1">
            <p:custDataLst>
              <p:tags r:id="rId3"/>
            </p:custDataLst>
          </p:nvPr>
        </p:nvPicPr>
        <p:blipFill>
          <a:blip r:embed="rId2"/>
          <a:stretch>
            <a:fillRect/>
          </a:stretch>
        </p:blipFill>
        <p:spPr>
          <a:xfrm>
            <a:off x="0" y="0"/>
            <a:ext cx="12192000" cy="6864350"/>
          </a:xfrm>
          <a:prstGeom prst="rect">
            <a:avLst/>
          </a:prstGeom>
        </p:spPr>
      </p:pic>
      <p:pic>
        <p:nvPicPr>
          <p:cNvPr id="24" name="图片 23" title=""/>
          <p:cNvPicPr>
            <a:picLocks noChangeAspect="1"/>
          </p:cNvPicPr>
          <p:nvPr userDrawn="1">
            <p:custDataLst>
              <p:tags r:id="rId5"/>
            </p:custDataLst>
          </p:nvPr>
        </p:nvPicPr>
        <p:blipFill>
          <a:blip r:embed="rId4"/>
          <a:stretch>
            <a:fillRect/>
          </a:stretch>
        </p:blipFill>
        <p:spPr>
          <a:xfrm>
            <a:off x="9761855" y="0"/>
            <a:ext cx="2430145" cy="2670810"/>
          </a:xfrm>
          <a:prstGeom prst="rect">
            <a:avLst/>
          </a:prstGeom>
        </p:spPr>
      </p:pic>
      <p:pic>
        <p:nvPicPr>
          <p:cNvPr id="22" name="图片 21" title=""/>
          <p:cNvPicPr>
            <a:picLocks noChangeAspect="1"/>
          </p:cNvPicPr>
          <p:nvPr userDrawn="1">
            <p:custDataLst>
              <p:tags r:id="rId7"/>
            </p:custDataLst>
          </p:nvPr>
        </p:nvPicPr>
        <p:blipFill>
          <a:blip r:embed="rId6"/>
          <a:stretch>
            <a:fillRect/>
          </a:stretch>
        </p:blipFill>
        <p:spPr>
          <a:xfrm>
            <a:off x="0" y="5657215"/>
            <a:ext cx="3272155" cy="1196975"/>
          </a:xfrm>
          <a:prstGeom prst="rect">
            <a:avLst/>
          </a:prstGeom>
        </p:spPr>
      </p:pic>
      <p:sp>
        <p:nvSpPr>
          <p:cNvPr id="3" name="矩形 2" title=""/>
          <p:cNvSpPr/>
          <p:nvPr>
            <p:custDataLst>
              <p:tags r:id="rId8"/>
            </p:custDataLst>
          </p:nvPr>
        </p:nvSpPr>
        <p:spPr>
          <a:xfrm>
            <a:off x="0" y="362001"/>
            <a:ext cx="4267200" cy="156845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2512695"/>
                <a:tab pos="5600700"/>
              </a:tabLst>
            </a:pPr>
            <a:r>
              <a:rPr lang="zh-CN" altLang="zh-CN" sz="3200" b="1" kern="100">
                <a:solidFill>
                  <a:schemeClr val="dk1"/>
                </a:solidFill>
                <a:latin typeface="隶书" panose="02010509060101010101" pitchFamily="49" charset="-122"/>
                <a:ea typeface="隶书" panose="02010509060101010101" pitchFamily="49" charset="-122"/>
                <a:cs typeface="隶书" panose="02010509060101010101" pitchFamily="49" charset="-122"/>
              </a:rPr>
              <a:t>二、罗斯福新政</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1.</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罗斯福新政的内容</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p:txBody>
      </p:sp>
      <p:graphicFrame>
        <p:nvGraphicFramePr>
          <p:cNvPr id="4" name="表格 3" title=""/>
          <p:cNvGraphicFramePr>
            <a:graphicFrameLocks noGrp="1"/>
          </p:cNvGraphicFramePr>
          <p:nvPr/>
        </p:nvGraphicFramePr>
        <p:xfrm>
          <a:off x="112296" y="1931661"/>
          <a:ext cx="11774904" cy="4837072"/>
        </p:xfrm>
        <a:graphic>
          <a:graphicData uri="http://schemas.openxmlformats.org/drawingml/2006/table">
            <a:tbl>
              <a:tblPr>
                <a:tableStyleId>{5C22544A-7EE6-4342-B048-85BDC9FD1C3A}</a:tableStyleId>
              </a:tblPr>
              <a:tblGrid>
                <a:gridCol w="1024634"/>
                <a:gridCol w="1192609"/>
                <a:gridCol w="9557661"/>
              </a:tblGrid>
              <a:tr h="1591000">
                <a:tc rowSpan="3">
                  <a:txBody>
                    <a:bodyPr vert="horz" wrap="square"/>
                    <a:lstStyle/>
                    <a:p>
                      <a:pPr algn="just">
                        <a:lnSpc>
                          <a:spcPct val="150000"/>
                        </a:lnSpc>
                        <a:spcAft>
                          <a:spcPct val="0"/>
                        </a:spcAft>
                        <a:tabLst>
                          <a:tab pos="2512695"/>
                          <a:tab pos="5600700"/>
                        </a:tabLst>
                      </a:pPr>
                      <a:r>
                        <a:rPr lang="zh-CN" sz="2800" kern="100">
                          <a:effectLst/>
                          <a:latin typeface="隶书" panose="02010509060101010101" pitchFamily="49" charset="-122"/>
                          <a:ea typeface="隶书" panose="02010509060101010101" pitchFamily="49" charset="-122"/>
                        </a:rPr>
                        <a:t>措施</a:t>
                      </a:r>
                      <a:endParaRPr lang="zh-CN" sz="2800" kern="100">
                        <a:effectLst/>
                        <a:latin typeface="隶书" panose="02010509060101010101" pitchFamily="49" charset="-122"/>
                        <a:ea typeface="隶书" panose="02010509060101010101" pitchFamily="49" charset="-122"/>
                        <a:cs typeface="Courier New" panose="02070309020205020404" pitchFamily="49" charset="0"/>
                      </a:endParaRPr>
                    </a:p>
                  </a:txBody>
                  <a:tcPr marL="12223" marR="12223" marT="0" marB="0" anchor="ctr"/>
                </a:tc>
                <a:tc>
                  <a:txBody>
                    <a:bodyPr vert="horz" wrap="square"/>
                    <a:lstStyle/>
                    <a:p>
                      <a:pPr indent="304800" algn="ctr">
                        <a:lnSpc>
                          <a:spcPct val="150000"/>
                        </a:lnSpc>
                        <a:spcAft>
                          <a:spcPct val="0"/>
                        </a:spcAft>
                        <a:tabLst>
                          <a:tab pos="2512695"/>
                          <a:tab pos="5600700"/>
                        </a:tabLst>
                      </a:pPr>
                      <a:r>
                        <a:rPr lang="zh-CN" sz="2800" kern="100">
                          <a:effectLst/>
                          <a:latin typeface="隶书" panose="02010509060101010101" pitchFamily="49" charset="-122"/>
                          <a:ea typeface="隶书" panose="02010509060101010101" pitchFamily="49" charset="-122"/>
                        </a:rPr>
                        <a:t>金融</a:t>
                      </a:r>
                      <a:endParaRPr lang="zh-CN" sz="2800" kern="100">
                        <a:effectLst/>
                        <a:latin typeface="隶书" panose="02010509060101010101" pitchFamily="49" charset="-122"/>
                        <a:ea typeface="隶书" panose="02010509060101010101" pitchFamily="49" charset="-122"/>
                        <a:cs typeface="Courier New" panose="02070309020205020404" pitchFamily="49" charset="0"/>
                      </a:endParaRPr>
                    </a:p>
                  </a:txBody>
                  <a:tcPr marL="12223" marR="12223" marT="0" marB="0" anchor="ctr"/>
                </a:tc>
                <a:tc>
                  <a:txBody>
                    <a:bodyPr vert="horz" wrap="square"/>
                    <a:lstStyle/>
                    <a:p>
                      <a:pPr algn="just">
                        <a:lnSpc>
                          <a:spcPct val="150000"/>
                        </a:lnSpc>
                        <a:spcAft>
                          <a:spcPct val="0"/>
                        </a:spcAft>
                        <a:tabLst>
                          <a:tab pos="2512695"/>
                          <a:tab pos="5600700"/>
                        </a:tabLst>
                      </a:pPr>
                      <a:r>
                        <a:rPr lang="zh-CN" sz="2800" kern="100">
                          <a:effectLst/>
                          <a:latin typeface="隶书" panose="02010509060101010101" pitchFamily="49" charset="-122"/>
                          <a:ea typeface="隶书" panose="02010509060101010101" pitchFamily="49" charset="-122"/>
                        </a:rPr>
                        <a:t>令银行暂时休业整顿，逐步恢复银行信用；放弃金本位制，实行美元贬值，刺激出口；扩大联邦储备委员会的权力；管制证券业</a:t>
                      </a:r>
                      <a:endParaRPr lang="zh-CN" sz="2800" kern="100">
                        <a:effectLst/>
                        <a:latin typeface="隶书" panose="02010509060101010101" pitchFamily="49" charset="-122"/>
                        <a:ea typeface="隶书" panose="02010509060101010101" pitchFamily="49" charset="-122"/>
                        <a:cs typeface="Courier New" panose="02070309020205020404" pitchFamily="49" charset="0"/>
                      </a:endParaRPr>
                    </a:p>
                  </a:txBody>
                  <a:tcPr marL="12223" marR="12223" marT="0" marB="0" anchor="ctr"/>
                </a:tc>
              </a:tr>
              <a:tr h="1414222">
                <a:tc vMerge="1">
                  <a:txBody>
                    <a:bodyPr vert="horz" wrap="square"/>
                    <a:lstStyle/>
                    <a:p/>
                  </a:txBody>
                  <a:tcPr/>
                </a:tc>
                <a:tc>
                  <a:txBody>
                    <a:bodyPr vert="horz" wrap="square"/>
                    <a:lstStyle/>
                    <a:p>
                      <a:pPr indent="304800" algn="ctr">
                        <a:lnSpc>
                          <a:spcPct val="150000"/>
                        </a:lnSpc>
                        <a:spcAft>
                          <a:spcPct val="0"/>
                        </a:spcAft>
                        <a:tabLst>
                          <a:tab pos="2512695"/>
                          <a:tab pos="5600700"/>
                        </a:tabLst>
                      </a:pPr>
                      <a:r>
                        <a:rPr lang="zh-CN" sz="2800" kern="100">
                          <a:effectLst/>
                          <a:latin typeface="隶书" panose="02010509060101010101" pitchFamily="49" charset="-122"/>
                          <a:ea typeface="隶书" panose="02010509060101010101" pitchFamily="49" charset="-122"/>
                        </a:rPr>
                        <a:t>工业</a:t>
                      </a:r>
                      <a:endParaRPr lang="zh-CN" sz="2800" kern="100">
                        <a:effectLst/>
                        <a:latin typeface="隶书" panose="02010509060101010101" pitchFamily="49" charset="-122"/>
                        <a:ea typeface="隶书" panose="02010509060101010101" pitchFamily="49" charset="-122"/>
                        <a:cs typeface="Courier New" panose="02070309020205020404" pitchFamily="49" charset="0"/>
                      </a:endParaRPr>
                    </a:p>
                  </a:txBody>
                  <a:tcPr marL="12223" marR="12223" marT="0" marB="0" anchor="ctr"/>
                </a:tc>
                <a:tc>
                  <a:txBody>
                    <a:bodyPr vert="horz" wrap="square"/>
                    <a:lstStyle/>
                    <a:p>
                      <a:pPr algn="just">
                        <a:lnSpc>
                          <a:spcPct val="150000"/>
                        </a:lnSpc>
                        <a:spcAft>
                          <a:spcPct val="0"/>
                        </a:spcAft>
                        <a:tabLst>
                          <a:tab pos="2512695"/>
                          <a:tab pos="5600700"/>
                        </a:tabLst>
                      </a:pPr>
                      <a:r>
                        <a:rPr lang="zh-CN" sz="2800" kern="100">
                          <a:effectLst/>
                          <a:latin typeface="隶书" panose="02010509060101010101" pitchFamily="49" charset="-122"/>
                          <a:ea typeface="隶书" panose="02010509060101010101" pitchFamily="49" charset="-122"/>
                        </a:rPr>
                        <a:t>政府加强对工业的计划指导，通过《全国工业复兴法》，防止生产过剩；通过国家干预，调整企业关系和劳资关系</a:t>
                      </a:r>
                      <a:endParaRPr lang="zh-CN" sz="2800" kern="100">
                        <a:effectLst/>
                        <a:latin typeface="隶书" panose="02010509060101010101" pitchFamily="49" charset="-122"/>
                        <a:ea typeface="隶书" panose="02010509060101010101" pitchFamily="49" charset="-122"/>
                        <a:cs typeface="Courier New" panose="02070309020205020404" pitchFamily="49" charset="0"/>
                      </a:endParaRPr>
                    </a:p>
                  </a:txBody>
                  <a:tcPr marL="12223" marR="12223" marT="0" marB="0" anchor="ctr"/>
                </a:tc>
              </a:tr>
              <a:tr h="1502610">
                <a:tc vMerge="1">
                  <a:txBody>
                    <a:bodyPr vert="horz" wrap="square"/>
                    <a:lstStyle/>
                    <a:p/>
                  </a:txBody>
                  <a:tcPr/>
                </a:tc>
                <a:tc>
                  <a:txBody>
                    <a:bodyPr vert="horz" wrap="square"/>
                    <a:lstStyle/>
                    <a:p>
                      <a:pPr indent="304800" algn="ctr">
                        <a:lnSpc>
                          <a:spcPct val="150000"/>
                        </a:lnSpc>
                        <a:spcAft>
                          <a:spcPct val="0"/>
                        </a:spcAft>
                        <a:tabLst>
                          <a:tab pos="2512695"/>
                          <a:tab pos="5600700"/>
                        </a:tabLst>
                      </a:pPr>
                      <a:r>
                        <a:rPr lang="zh-CN" sz="2800" kern="100">
                          <a:effectLst/>
                          <a:latin typeface="隶书" panose="02010509060101010101" pitchFamily="49" charset="-122"/>
                          <a:ea typeface="隶书" panose="02010509060101010101" pitchFamily="49" charset="-122"/>
                        </a:rPr>
                        <a:t>农业</a:t>
                      </a:r>
                      <a:endParaRPr lang="zh-CN" sz="2800" kern="100">
                        <a:effectLst/>
                        <a:latin typeface="隶书" panose="02010509060101010101" pitchFamily="49" charset="-122"/>
                        <a:ea typeface="隶书" panose="02010509060101010101" pitchFamily="49" charset="-122"/>
                        <a:cs typeface="Courier New" panose="02070309020205020404" pitchFamily="49" charset="0"/>
                      </a:endParaRPr>
                    </a:p>
                  </a:txBody>
                  <a:tcPr marL="12223" marR="12223" marT="0" marB="0" anchor="ctr"/>
                </a:tc>
                <a:tc>
                  <a:txBody>
                    <a:bodyPr vert="horz" wrap="square"/>
                    <a:lstStyle/>
                    <a:p>
                      <a:pPr algn="just">
                        <a:lnSpc>
                          <a:spcPct val="150000"/>
                        </a:lnSpc>
                        <a:spcAft>
                          <a:spcPct val="0"/>
                        </a:spcAft>
                        <a:tabLst>
                          <a:tab pos="2512695"/>
                          <a:tab pos="5600700"/>
                        </a:tabLst>
                      </a:pPr>
                      <a:r>
                        <a:rPr lang="zh-CN" sz="2800" kern="100">
                          <a:effectLst/>
                          <a:latin typeface="隶书" panose="02010509060101010101" pitchFamily="49" charset="-122"/>
                          <a:ea typeface="隶书" panose="02010509060101010101" pitchFamily="49" charset="-122"/>
                        </a:rPr>
                        <a:t>成立农业调整署，用行政手段调整农业政策；为减耕减产的农民提供补贴；调整农产品结构，提高并稳定农产品价格</a:t>
                      </a:r>
                      <a:endParaRPr lang="zh-CN" sz="2800" kern="100">
                        <a:effectLst/>
                        <a:latin typeface="隶书" panose="02010509060101010101" pitchFamily="49" charset="-122"/>
                        <a:ea typeface="隶书" panose="02010509060101010101" pitchFamily="49" charset="-122"/>
                        <a:cs typeface="Courier New" panose="02070309020205020404" pitchFamily="49" charset="0"/>
                      </a:endParaRPr>
                    </a:p>
                  </a:txBody>
                  <a:tcPr marL="12223" marR="12223" marT="0" marB="0" anchor="ctr"/>
                </a:tc>
              </a:tr>
            </a:tbl>
          </a:graphicData>
        </a:graphic>
      </p:graphicFrame>
    </p:spTree>
    <p:custDataLst>
      <p:tags r:id="rId9"/>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title=""/>
          <p:cNvPicPr>
            <a:picLocks noChangeAspect="1"/>
          </p:cNvPicPr>
          <p:nvPr userDrawn="1">
            <p:custDataLst>
              <p:tags r:id="rId3"/>
            </p:custDataLst>
          </p:nvPr>
        </p:nvPicPr>
        <p:blipFill>
          <a:blip r:embed="rId2"/>
          <a:stretch>
            <a:fillRect/>
          </a:stretch>
        </p:blipFill>
        <p:spPr>
          <a:xfrm>
            <a:off x="0" y="0"/>
            <a:ext cx="12192000" cy="6864350"/>
          </a:xfrm>
          <a:prstGeom prst="rect">
            <a:avLst/>
          </a:prstGeom>
        </p:spPr>
      </p:pic>
      <p:pic>
        <p:nvPicPr>
          <p:cNvPr id="24" name="图片 23" title=""/>
          <p:cNvPicPr>
            <a:picLocks noChangeAspect="1"/>
          </p:cNvPicPr>
          <p:nvPr userDrawn="1">
            <p:custDataLst>
              <p:tags r:id="rId5"/>
            </p:custDataLst>
          </p:nvPr>
        </p:nvPicPr>
        <p:blipFill>
          <a:blip r:embed="rId4"/>
          <a:stretch>
            <a:fillRect/>
          </a:stretch>
        </p:blipFill>
        <p:spPr>
          <a:xfrm>
            <a:off x="9761855" y="0"/>
            <a:ext cx="2430145" cy="2670810"/>
          </a:xfrm>
          <a:prstGeom prst="rect">
            <a:avLst/>
          </a:prstGeom>
        </p:spPr>
      </p:pic>
      <p:pic>
        <p:nvPicPr>
          <p:cNvPr id="22" name="图片 21" title=""/>
          <p:cNvPicPr>
            <a:picLocks noChangeAspect="1"/>
          </p:cNvPicPr>
          <p:nvPr userDrawn="1">
            <p:custDataLst>
              <p:tags r:id="rId7"/>
            </p:custDataLst>
          </p:nvPr>
        </p:nvPicPr>
        <p:blipFill>
          <a:blip r:embed="rId6"/>
          <a:stretch>
            <a:fillRect/>
          </a:stretch>
        </p:blipFill>
        <p:spPr>
          <a:xfrm>
            <a:off x="0" y="5657215"/>
            <a:ext cx="3272155" cy="1196975"/>
          </a:xfrm>
          <a:prstGeom prst="rect">
            <a:avLst/>
          </a:prstGeom>
        </p:spPr>
      </p:pic>
      <p:graphicFrame>
        <p:nvGraphicFramePr>
          <p:cNvPr id="3" name="表格 2" title=""/>
          <p:cNvGraphicFramePr>
            <a:graphicFrameLocks noGrp="1"/>
          </p:cNvGraphicFramePr>
          <p:nvPr/>
        </p:nvGraphicFramePr>
        <p:xfrm>
          <a:off x="192505" y="561472"/>
          <a:ext cx="11309684" cy="6072720"/>
        </p:xfrm>
        <a:graphic>
          <a:graphicData uri="http://schemas.openxmlformats.org/drawingml/2006/table">
            <a:tbl>
              <a:tblPr>
                <a:tableStyleId>{5C22544A-7EE6-4342-B048-85BDC9FD1C3A}</a:tableStyleId>
              </a:tblPr>
              <a:tblGrid>
                <a:gridCol w="1042737"/>
                <a:gridCol w="1860884"/>
                <a:gridCol w="8406063"/>
              </a:tblGrid>
              <a:tr h="1732127">
                <a:tc rowSpan="2">
                  <a:txBody>
                    <a:bodyPr vert="horz" wrap="square"/>
                    <a:lstStyle/>
                    <a:p>
                      <a:pPr algn="just">
                        <a:lnSpc>
                          <a:spcPct val="150000"/>
                        </a:lnSpc>
                        <a:spcAft>
                          <a:spcPct val="0"/>
                        </a:spcAft>
                        <a:tabLst>
                          <a:tab pos="2512695"/>
                          <a:tab pos="5600700"/>
                        </a:tabLst>
                      </a:pPr>
                      <a:r>
                        <a:rPr lang="zh-CN" sz="3200" kern="100">
                          <a:effectLst/>
                          <a:latin typeface="隶书" panose="02010509060101010101" pitchFamily="49" charset="-122"/>
                          <a:ea typeface="隶书" panose="02010509060101010101" pitchFamily="49" charset="-122"/>
                        </a:rPr>
                        <a:t>措施</a:t>
                      </a:r>
                      <a:endParaRPr lang="zh-CN" sz="3200" kern="100">
                        <a:effectLst/>
                        <a:latin typeface="隶书" panose="02010509060101010101" pitchFamily="49" charset="-122"/>
                        <a:ea typeface="隶书" panose="02010509060101010101" pitchFamily="49" charset="-122"/>
                        <a:cs typeface="Courier New" panose="02070309020205020404" pitchFamily="49" charset="0"/>
                      </a:endParaRPr>
                    </a:p>
                  </a:txBody>
                  <a:tcPr marL="12223" marR="12223" marT="0" marB="0" anchor="ctr"/>
                </a:tc>
                <a:tc>
                  <a:txBody>
                    <a:bodyPr vert="horz" wrap="square"/>
                    <a:lstStyle/>
                    <a:p>
                      <a:pPr algn="ctr">
                        <a:lnSpc>
                          <a:spcPct val="150000"/>
                        </a:lnSpc>
                        <a:spcAft>
                          <a:spcPct val="0"/>
                        </a:spcAft>
                        <a:tabLst>
                          <a:tab pos="2512695"/>
                          <a:tab pos="5600700"/>
                        </a:tabLst>
                      </a:pPr>
                      <a:r>
                        <a:rPr lang="zh-CN" sz="3200" kern="100">
                          <a:effectLst/>
                          <a:latin typeface="隶书" panose="02010509060101010101" pitchFamily="49" charset="-122"/>
                          <a:ea typeface="隶书" panose="02010509060101010101" pitchFamily="49" charset="-122"/>
                        </a:rPr>
                        <a:t>社会福利</a:t>
                      </a:r>
                      <a:endParaRPr lang="zh-CN" sz="3200" kern="100">
                        <a:effectLst/>
                        <a:latin typeface="隶书" panose="02010509060101010101" pitchFamily="49" charset="-122"/>
                        <a:ea typeface="隶书" panose="02010509060101010101" pitchFamily="49" charset="-122"/>
                        <a:cs typeface="Courier New" panose="02070309020205020404" pitchFamily="49" charset="0"/>
                      </a:endParaRPr>
                    </a:p>
                  </a:txBody>
                  <a:tcPr marL="12223" marR="12223" marT="0" marB="0" anchor="ctr"/>
                </a:tc>
                <a:tc>
                  <a:txBody>
                    <a:bodyPr vert="horz" wrap="square"/>
                    <a:lstStyle/>
                    <a:p>
                      <a:pPr algn="just">
                        <a:lnSpc>
                          <a:spcPct val="150000"/>
                        </a:lnSpc>
                        <a:spcAft>
                          <a:spcPct val="0"/>
                        </a:spcAft>
                        <a:tabLst>
                          <a:tab pos="2512695"/>
                          <a:tab pos="5600700"/>
                        </a:tabLst>
                      </a:pPr>
                      <a:r>
                        <a:rPr lang="zh-CN" sz="3200" kern="100">
                          <a:effectLst/>
                          <a:latin typeface="隶书" panose="02010509060101010101" pitchFamily="49" charset="-122"/>
                          <a:ea typeface="隶书" panose="02010509060101010101" pitchFamily="49" charset="-122"/>
                          <a:cs typeface="隶书" panose="02010509060101010101" pitchFamily="49" charset="-122"/>
                        </a:rPr>
                        <a:t>建立联邦紧急救济署；加强社会保障措施；推行</a:t>
                      </a:r>
                      <a:r>
                        <a:rPr lang="en-US" sz="3200" kern="100">
                          <a:effectLst/>
                          <a:latin typeface="隶书" panose="02010509060101010101" pitchFamily="49" charset="-122"/>
                          <a:ea typeface="隶书" panose="02010509060101010101" pitchFamily="49" charset="-122"/>
                          <a:cs typeface="隶书" panose="02010509060101010101" pitchFamily="49" charset="-122"/>
                        </a:rPr>
                        <a:t>“</a:t>
                      </a:r>
                      <a:r>
                        <a:rPr lang="zh-CN" sz="3200" kern="100">
                          <a:effectLst/>
                          <a:latin typeface="隶书" panose="02010509060101010101" pitchFamily="49" charset="-122"/>
                          <a:ea typeface="隶书" panose="02010509060101010101" pitchFamily="49" charset="-122"/>
                          <a:cs typeface="隶书" panose="02010509060101010101" pitchFamily="49" charset="-122"/>
                        </a:rPr>
                        <a:t>以工代赈</a:t>
                      </a:r>
                      <a:r>
                        <a:rPr lang="en-US" sz="3200" kern="100">
                          <a:effectLst/>
                          <a:latin typeface="隶书" panose="02010509060101010101" pitchFamily="49" charset="-122"/>
                          <a:ea typeface="隶书" panose="02010509060101010101" pitchFamily="49" charset="-122"/>
                          <a:cs typeface="隶书" panose="02010509060101010101" pitchFamily="49" charset="-122"/>
                        </a:rPr>
                        <a:t>”</a:t>
                      </a:r>
                      <a:r>
                        <a:rPr lang="zh-CN" sz="3200" kern="100">
                          <a:effectLst/>
                          <a:latin typeface="隶书" panose="02010509060101010101" pitchFamily="49" charset="-122"/>
                          <a:ea typeface="隶书" panose="02010509060101010101" pitchFamily="49" charset="-122"/>
                          <a:cs typeface="隶书" panose="02010509060101010101" pitchFamily="49" charset="-122"/>
                        </a:rPr>
                        <a:t>，增加就业机会</a:t>
                      </a:r>
                      <a:endParaRPr lang="zh-CN" sz="3200" kern="100">
                        <a:effectLst/>
                        <a:latin typeface="隶书" panose="02010509060101010101" pitchFamily="49" charset="-122"/>
                        <a:ea typeface="隶书" panose="02010509060101010101" pitchFamily="49" charset="-122"/>
                        <a:cs typeface="隶书" panose="02010509060101010101" pitchFamily="49" charset="-122"/>
                      </a:endParaRPr>
                    </a:p>
                  </a:txBody>
                  <a:tcPr marL="12223" marR="12223" marT="0" marB="0" anchor="ctr"/>
                </a:tc>
              </a:tr>
              <a:tr h="1259726">
                <a:tc vMerge="1">
                  <a:txBody>
                    <a:bodyPr vert="horz" wrap="square"/>
                    <a:lstStyle/>
                    <a:p/>
                  </a:txBody>
                  <a:tcPr/>
                </a:tc>
                <a:tc>
                  <a:txBody>
                    <a:bodyPr vert="horz" wrap="square"/>
                    <a:lstStyle/>
                    <a:p>
                      <a:pPr algn="ctr">
                        <a:lnSpc>
                          <a:spcPct val="150000"/>
                        </a:lnSpc>
                        <a:spcAft>
                          <a:spcPct val="0"/>
                        </a:spcAft>
                        <a:tabLst>
                          <a:tab pos="2512695"/>
                          <a:tab pos="5600700"/>
                        </a:tabLst>
                      </a:pPr>
                      <a:r>
                        <a:rPr lang="zh-CN" sz="3200" kern="100">
                          <a:effectLst/>
                          <a:latin typeface="隶书" panose="02010509060101010101" pitchFamily="49" charset="-122"/>
                          <a:ea typeface="隶书" panose="02010509060101010101" pitchFamily="49" charset="-122"/>
                        </a:rPr>
                        <a:t>社会立法</a:t>
                      </a:r>
                      <a:endParaRPr lang="zh-CN" sz="3200" kern="100">
                        <a:effectLst/>
                        <a:latin typeface="隶书" panose="02010509060101010101" pitchFamily="49" charset="-122"/>
                        <a:ea typeface="隶书" panose="02010509060101010101" pitchFamily="49" charset="-122"/>
                        <a:cs typeface="Courier New" panose="02070309020205020404" pitchFamily="49" charset="0"/>
                      </a:endParaRPr>
                    </a:p>
                  </a:txBody>
                  <a:tcPr marL="12223" marR="12223" marT="0" marB="0" anchor="ctr"/>
                </a:tc>
                <a:tc>
                  <a:txBody>
                    <a:bodyPr vert="horz" wrap="square"/>
                    <a:lstStyle/>
                    <a:p>
                      <a:pPr algn="just">
                        <a:lnSpc>
                          <a:spcPct val="150000"/>
                        </a:lnSpc>
                        <a:spcAft>
                          <a:spcPct val="0"/>
                        </a:spcAft>
                        <a:tabLst>
                          <a:tab pos="2512695"/>
                          <a:tab pos="5600700"/>
                        </a:tabLst>
                      </a:pPr>
                      <a:r>
                        <a:rPr lang="zh-CN" sz="3200" kern="100">
                          <a:effectLst/>
                          <a:latin typeface="隶书" panose="02010509060101010101" pitchFamily="49" charset="-122"/>
                          <a:ea typeface="隶书" panose="02010509060101010101" pitchFamily="49" charset="-122"/>
                        </a:rPr>
                        <a:t>签署《全国劳工关系法》；成立全国劳工关系委员会</a:t>
                      </a:r>
                      <a:endParaRPr lang="zh-CN" sz="3200" kern="100">
                        <a:effectLst/>
                        <a:latin typeface="隶书" panose="02010509060101010101" pitchFamily="49" charset="-122"/>
                        <a:ea typeface="隶书" panose="02010509060101010101" pitchFamily="49" charset="-122"/>
                        <a:cs typeface="Courier New" panose="02070309020205020404" pitchFamily="49" charset="0"/>
                      </a:endParaRPr>
                    </a:p>
                  </a:txBody>
                  <a:tcPr marL="12223" marR="12223" marT="0" marB="0" anchor="ctr"/>
                </a:tc>
              </a:tr>
              <a:tr h="1417195">
                <a:tc gridSpan="2">
                  <a:txBody>
                    <a:bodyPr vert="horz" wrap="square"/>
                    <a:lstStyle/>
                    <a:p>
                      <a:pPr indent="304800" algn="ctr">
                        <a:lnSpc>
                          <a:spcPct val="150000"/>
                        </a:lnSpc>
                        <a:spcAft>
                          <a:spcPct val="0"/>
                        </a:spcAft>
                        <a:tabLst>
                          <a:tab pos="2512695"/>
                          <a:tab pos="5600700"/>
                        </a:tabLst>
                      </a:pPr>
                      <a:r>
                        <a:rPr lang="zh-CN" sz="3200" kern="100">
                          <a:effectLst/>
                          <a:latin typeface="隶书" panose="02010509060101010101" pitchFamily="49" charset="-122"/>
                          <a:ea typeface="隶书" panose="02010509060101010101" pitchFamily="49" charset="-122"/>
                        </a:rPr>
                        <a:t>特点</a:t>
                      </a:r>
                      <a:endParaRPr lang="zh-CN" sz="3200" kern="100">
                        <a:effectLst/>
                        <a:latin typeface="隶书" panose="02010509060101010101" pitchFamily="49" charset="-122"/>
                        <a:ea typeface="隶书" panose="02010509060101010101" pitchFamily="49" charset="-122"/>
                        <a:cs typeface="Courier New" panose="02070309020205020404" pitchFamily="49" charset="0"/>
                      </a:endParaRPr>
                    </a:p>
                  </a:txBody>
                  <a:tcPr marL="12223" marR="12223" marT="0" marB="0" anchor="ctr"/>
                </a:tc>
                <a:tc hMerge="1">
                  <a:txBody>
                    <a:bodyPr vert="horz" wrap="square"/>
                    <a:lstStyle/>
                    <a:p/>
                  </a:txBody>
                  <a:tcPr/>
                </a:tc>
                <a:tc>
                  <a:txBody>
                    <a:bodyPr vert="horz" wrap="square"/>
                    <a:lstStyle/>
                    <a:p>
                      <a:pPr algn="just">
                        <a:lnSpc>
                          <a:spcPct val="150000"/>
                        </a:lnSpc>
                        <a:spcAft>
                          <a:spcPct val="0"/>
                        </a:spcAft>
                        <a:tabLst>
                          <a:tab pos="2512695"/>
                          <a:tab pos="5600700"/>
                        </a:tabLst>
                      </a:pPr>
                      <a:r>
                        <a:rPr lang="zh-CN" sz="3200" kern="100">
                          <a:effectLst/>
                          <a:latin typeface="隶书" panose="02010509060101010101" pitchFamily="49" charset="-122"/>
                          <a:ea typeface="隶书" panose="02010509060101010101" pitchFamily="49" charset="-122"/>
                        </a:rPr>
                        <a:t>在保留资本主义自由企业制度的前提下，政府对经济全面干预</a:t>
                      </a:r>
                      <a:endParaRPr lang="zh-CN" sz="3200" kern="100">
                        <a:effectLst/>
                        <a:latin typeface="隶书" panose="02010509060101010101" pitchFamily="49" charset="-122"/>
                        <a:ea typeface="隶书" panose="02010509060101010101" pitchFamily="49" charset="-122"/>
                        <a:cs typeface="Courier New" panose="02070309020205020404" pitchFamily="49" charset="0"/>
                      </a:endParaRPr>
                    </a:p>
                  </a:txBody>
                  <a:tcPr marL="12223" marR="12223" marT="0" marB="0" anchor="ctr"/>
                </a:tc>
              </a:tr>
              <a:tr h="1574658">
                <a:tc gridSpan="2">
                  <a:txBody>
                    <a:bodyPr vert="horz" wrap="square"/>
                    <a:lstStyle/>
                    <a:p>
                      <a:pPr indent="304800" algn="ctr">
                        <a:lnSpc>
                          <a:spcPct val="150000"/>
                        </a:lnSpc>
                        <a:spcAft>
                          <a:spcPct val="0"/>
                        </a:spcAft>
                        <a:tabLst>
                          <a:tab pos="2512695"/>
                          <a:tab pos="5600700"/>
                        </a:tabLst>
                      </a:pPr>
                      <a:r>
                        <a:rPr lang="zh-CN" sz="3200" kern="100">
                          <a:effectLst/>
                          <a:latin typeface="隶书" panose="02010509060101010101" pitchFamily="49" charset="-122"/>
                          <a:ea typeface="隶书" panose="02010509060101010101" pitchFamily="49" charset="-122"/>
                        </a:rPr>
                        <a:t>实质</a:t>
                      </a:r>
                      <a:endParaRPr lang="zh-CN" sz="3200" kern="100">
                        <a:effectLst/>
                        <a:latin typeface="隶书" panose="02010509060101010101" pitchFamily="49" charset="-122"/>
                        <a:ea typeface="隶书" panose="02010509060101010101" pitchFamily="49" charset="-122"/>
                        <a:cs typeface="Courier New" panose="02070309020205020404" pitchFamily="49" charset="0"/>
                      </a:endParaRPr>
                    </a:p>
                  </a:txBody>
                  <a:tcPr marL="12223" marR="12223" marT="0" marB="0" anchor="ctr"/>
                </a:tc>
                <a:tc hMerge="1">
                  <a:txBody>
                    <a:bodyPr vert="horz" wrap="square"/>
                    <a:lstStyle/>
                    <a:p/>
                  </a:txBody>
                  <a:tcPr/>
                </a:tc>
                <a:tc>
                  <a:txBody>
                    <a:bodyPr vert="horz" wrap="square"/>
                    <a:lstStyle/>
                    <a:p>
                      <a:pPr algn="just">
                        <a:lnSpc>
                          <a:spcPct val="150000"/>
                        </a:lnSpc>
                        <a:spcAft>
                          <a:spcPct val="0"/>
                        </a:spcAft>
                        <a:tabLst>
                          <a:tab pos="2512695"/>
                          <a:tab pos="5600700"/>
                        </a:tabLst>
                      </a:pPr>
                      <a:r>
                        <a:rPr lang="zh-CN" sz="3200" kern="100">
                          <a:effectLst/>
                          <a:latin typeface="隶书" panose="02010509060101010101" pitchFamily="49" charset="-122"/>
                          <a:ea typeface="隶书" panose="02010509060101010101" pitchFamily="49" charset="-122"/>
                        </a:rPr>
                        <a:t>新政是在维护资本主义制度的前提下，局部调整资本主义生产关系</a:t>
                      </a:r>
                      <a:endParaRPr lang="zh-CN" sz="3200" kern="100">
                        <a:effectLst/>
                        <a:latin typeface="隶书" panose="02010509060101010101" pitchFamily="49" charset="-122"/>
                        <a:ea typeface="隶书" panose="02010509060101010101" pitchFamily="49" charset="-122"/>
                        <a:cs typeface="Courier New" panose="02070309020205020404" pitchFamily="49" charset="0"/>
                      </a:endParaRPr>
                    </a:p>
                  </a:txBody>
                  <a:tcPr marL="12223" marR="12223" marT="0" marB="0" anchor="ctr"/>
                </a:tc>
              </a:tr>
            </a:tbl>
          </a:graphicData>
        </a:graphic>
      </p:graphicFrame>
    </p:spTree>
    <p:custDataLst>
      <p:tags r:id="rId8"/>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title=""/>
          <p:cNvPicPr>
            <a:picLocks noChangeAspect="1"/>
          </p:cNvPicPr>
          <p:nvPr userDrawn="1">
            <p:custDataLst>
              <p:tags r:id="rId3"/>
            </p:custDataLst>
          </p:nvPr>
        </p:nvPicPr>
        <p:blipFill>
          <a:blip r:embed="rId2"/>
          <a:stretch>
            <a:fillRect/>
          </a:stretch>
        </p:blipFill>
        <p:spPr>
          <a:xfrm>
            <a:off x="0" y="0"/>
            <a:ext cx="12192000" cy="6864350"/>
          </a:xfrm>
          <a:prstGeom prst="rect">
            <a:avLst/>
          </a:prstGeom>
        </p:spPr>
      </p:pic>
      <p:pic>
        <p:nvPicPr>
          <p:cNvPr id="24" name="图片 23" title=""/>
          <p:cNvPicPr>
            <a:picLocks noChangeAspect="1"/>
          </p:cNvPicPr>
          <p:nvPr userDrawn="1">
            <p:custDataLst>
              <p:tags r:id="rId5"/>
            </p:custDataLst>
          </p:nvPr>
        </p:nvPicPr>
        <p:blipFill>
          <a:blip r:embed="rId4"/>
          <a:stretch>
            <a:fillRect/>
          </a:stretch>
        </p:blipFill>
        <p:spPr>
          <a:xfrm>
            <a:off x="9761855" y="0"/>
            <a:ext cx="2430145" cy="2670810"/>
          </a:xfrm>
          <a:prstGeom prst="rect">
            <a:avLst/>
          </a:prstGeom>
        </p:spPr>
      </p:pic>
      <p:pic>
        <p:nvPicPr>
          <p:cNvPr id="22" name="图片 21" title=""/>
          <p:cNvPicPr>
            <a:picLocks noChangeAspect="1"/>
          </p:cNvPicPr>
          <p:nvPr userDrawn="1">
            <p:custDataLst>
              <p:tags r:id="rId7"/>
            </p:custDataLst>
          </p:nvPr>
        </p:nvPicPr>
        <p:blipFill>
          <a:blip r:embed="rId6"/>
          <a:stretch>
            <a:fillRect/>
          </a:stretch>
        </p:blipFill>
        <p:spPr>
          <a:xfrm>
            <a:off x="0" y="5657215"/>
            <a:ext cx="3272155" cy="1196975"/>
          </a:xfrm>
          <a:prstGeom prst="rect">
            <a:avLst/>
          </a:prstGeom>
        </p:spPr>
      </p:pic>
      <p:sp>
        <p:nvSpPr>
          <p:cNvPr id="4" name="矩形 3" title=""/>
          <p:cNvSpPr/>
          <p:nvPr>
            <p:custDataLst>
              <p:tags r:id="rId8"/>
            </p:custDataLst>
          </p:nvPr>
        </p:nvSpPr>
        <p:spPr>
          <a:xfrm>
            <a:off x="224589" y="747012"/>
            <a:ext cx="11967411" cy="65544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2512695"/>
                <a:tab pos="5600700"/>
              </a:tabLst>
            </a:pP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2.</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罗斯福新政的影响</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1</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）使美国经济逐渐走出低谷</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20</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世纪</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30</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年代前半期，美国经济开始小幅回升，后半期出现明显的复兴迹象。</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1939</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年，美国的工业生产水平创历史新高。</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1940</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年，美国国民收入基本恢复到大危机爆发前的水平。</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2</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）缓和了美国的社会矛盾</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为普通百姓提供最低限度的经济安全保障，改善了公众的生活状况，缓解了经济危机引发的社会危机。</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在一定程度上遏制了美国法西斯势力，避免了美国走上法西斯道路。</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p:txBody>
      </p:sp>
    </p:spTree>
    <p:custDataLst>
      <p:tags r:id="rId9"/>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anim calcmode="lin" valueType="num">
                                      <p:cBhvr additive="base">
                                        <p:cTn id="1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 calcmode="lin" valueType="num">
                                      <p:cBhvr additive="base">
                                        <p:cTn id="1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4">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dur="500" fill="hold" nodeType="with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anim calcmode="lin" valueType="num">
                                      <p:cBhvr additive="base">
                                        <p:cTn id="1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dur="500" fill="hold" nodeType="with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 calcmode="lin" valueType="num">
                                      <p:cBhvr additive="base">
                                        <p:cTn id="23"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nodeType="clickPar">
                      <p:stCondLst>
                        <p:cond delay="indefinite"/>
                      </p:stCondLst>
                      <p:childTnLst>
                        <p:par>
                          <p:cTn id="26" fill="hold">
                            <p:stCondLst>
                              <p:cond delay="0"/>
                            </p:stCondLst>
                            <p:childTnLst>
                              <p:par>
                                <p:cTn id="27" presetID="2" presetClass="entr" presetSubtype="4" dur="500" fill="hold" nodeType="clickEffect">
                                  <p:stCondLst>
                                    <p:cond delay="0"/>
                                  </p:stCondLst>
                                  <p:childTnLst>
                                    <p:set>
                                      <p:cBhvr>
                                        <p:cTn id="28" dur="1" fill="hold">
                                          <p:stCondLst>
                                            <p:cond delay="0"/>
                                          </p:stCondLst>
                                        </p:cTn>
                                        <p:tgtEl>
                                          <p:spTgt spid="4">
                                            <p:txEl>
                                              <p:pRg st="5" end="5"/>
                                            </p:txEl>
                                          </p:spTgt>
                                        </p:tgtEl>
                                        <p:attrNameLst>
                                          <p:attrName>style.visibility</p:attrName>
                                        </p:attrNameLst>
                                      </p:cBhvr>
                                      <p:to>
                                        <p:strVal val="visible"/>
                                      </p:to>
                                    </p:set>
                                    <p:anim calcmode="lin" valueType="num">
                                      <p:cBhvr additive="base">
                                        <p:cTn id="29"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dur="500" fill="hold" nodeType="withEffect">
                                  <p:stCondLst>
                                    <p:cond delay="0"/>
                                  </p:stCondLst>
                                  <p:childTnLst>
                                    <p:set>
                                      <p:cBhvr>
                                        <p:cTn id="32" dur="1" fill="hold">
                                          <p:stCondLst>
                                            <p:cond delay="0"/>
                                          </p:stCondLst>
                                        </p:cTn>
                                        <p:tgtEl>
                                          <p:spTgt spid="4">
                                            <p:txEl>
                                              <p:pRg st="6" end="6"/>
                                            </p:txEl>
                                          </p:spTgt>
                                        </p:tgtEl>
                                        <p:attrNameLst>
                                          <p:attrName>style.visibility</p:attrName>
                                        </p:attrNameLst>
                                      </p:cBhvr>
                                      <p:to>
                                        <p:strVal val="visible"/>
                                      </p:to>
                                    </p:set>
                                    <p:anim calcmode="lin" valueType="num">
                                      <p:cBhvr additive="base">
                                        <p:cTn id="33"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4">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dur="500" fill="hold" nodeType="withEffect">
                                  <p:stCondLst>
                                    <p:cond delay="0"/>
                                  </p:stCondLst>
                                  <p:childTnLst>
                                    <p:set>
                                      <p:cBhvr>
                                        <p:cTn id="36" dur="1" fill="hold">
                                          <p:stCondLst>
                                            <p:cond delay="0"/>
                                          </p:stCondLst>
                                        </p:cTn>
                                        <p:tgtEl>
                                          <p:spTgt spid="4">
                                            <p:txEl>
                                              <p:pRg st="7" end="7"/>
                                            </p:txEl>
                                          </p:spTgt>
                                        </p:tgtEl>
                                        <p:attrNameLst>
                                          <p:attrName>style.visibility</p:attrName>
                                        </p:attrNameLst>
                                      </p:cBhvr>
                                      <p:to>
                                        <p:strVal val="visible"/>
                                      </p:to>
                                    </p:set>
                                    <p:anim calcmode="lin" valueType="num">
                                      <p:cBhvr additive="base">
                                        <p:cTn id="37"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title=""/>
          <p:cNvPicPr>
            <a:picLocks noChangeAspect="1"/>
          </p:cNvPicPr>
          <p:nvPr userDrawn="1">
            <p:custDataLst>
              <p:tags r:id="rId3"/>
            </p:custDataLst>
          </p:nvPr>
        </p:nvPicPr>
        <p:blipFill>
          <a:blip r:embed="rId2"/>
          <a:stretch>
            <a:fillRect/>
          </a:stretch>
        </p:blipFill>
        <p:spPr>
          <a:xfrm>
            <a:off x="0" y="0"/>
            <a:ext cx="12192000" cy="6864350"/>
          </a:xfrm>
          <a:prstGeom prst="rect">
            <a:avLst/>
          </a:prstGeom>
        </p:spPr>
      </p:pic>
      <p:pic>
        <p:nvPicPr>
          <p:cNvPr id="24" name="图片 23" title=""/>
          <p:cNvPicPr>
            <a:picLocks noChangeAspect="1"/>
          </p:cNvPicPr>
          <p:nvPr userDrawn="1">
            <p:custDataLst>
              <p:tags r:id="rId5"/>
            </p:custDataLst>
          </p:nvPr>
        </p:nvPicPr>
        <p:blipFill>
          <a:blip r:embed="rId4"/>
          <a:stretch>
            <a:fillRect/>
          </a:stretch>
        </p:blipFill>
        <p:spPr>
          <a:xfrm>
            <a:off x="9761855" y="0"/>
            <a:ext cx="2430145" cy="2670810"/>
          </a:xfrm>
          <a:prstGeom prst="rect">
            <a:avLst/>
          </a:prstGeom>
        </p:spPr>
      </p:pic>
      <p:pic>
        <p:nvPicPr>
          <p:cNvPr id="22" name="图片 21" title=""/>
          <p:cNvPicPr>
            <a:picLocks noChangeAspect="1"/>
          </p:cNvPicPr>
          <p:nvPr userDrawn="1">
            <p:custDataLst>
              <p:tags r:id="rId7"/>
            </p:custDataLst>
          </p:nvPr>
        </p:nvPicPr>
        <p:blipFill>
          <a:blip r:embed="rId6"/>
          <a:stretch>
            <a:fillRect/>
          </a:stretch>
        </p:blipFill>
        <p:spPr>
          <a:xfrm>
            <a:off x="0" y="5657215"/>
            <a:ext cx="3272155" cy="1196975"/>
          </a:xfrm>
          <a:prstGeom prst="rect">
            <a:avLst/>
          </a:prstGeom>
        </p:spPr>
      </p:pic>
      <p:sp>
        <p:nvSpPr>
          <p:cNvPr id="3" name="矩形 2" title=""/>
          <p:cNvSpPr/>
          <p:nvPr>
            <p:custDataLst>
              <p:tags r:id="rId8"/>
            </p:custDataLst>
          </p:nvPr>
        </p:nvSpPr>
        <p:spPr>
          <a:xfrm>
            <a:off x="144378" y="1074821"/>
            <a:ext cx="11662611" cy="452310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2512695"/>
                <a:tab pos="5600700"/>
              </a:tabLst>
            </a:pP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3</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）开创了国家干预经济发展的新模式</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美国经济从此进入一种垄断组织与国家政权相结合的体制，国家垄断资本主义开始出现。</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4</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）对资本主义世界经济发展有深远影响</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资本主义告别</a:t>
            </a: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自由放任</a:t>
            </a: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政策占统治地位的时代，迎来以国家干预经济为特征的国家垄断资本主义时期。</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p:txBody>
      </p:sp>
    </p:spTree>
    <p:custDataLst>
      <p:tags r:id="rId9"/>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dur="500"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title=""/>
          <p:cNvPicPr>
            <a:picLocks noChangeAspect="1"/>
          </p:cNvPicPr>
          <p:nvPr userDrawn="1">
            <p:custDataLst>
              <p:tags r:id="rId3"/>
            </p:custDataLst>
          </p:nvPr>
        </p:nvPicPr>
        <p:blipFill>
          <a:blip r:embed="rId2"/>
          <a:stretch>
            <a:fillRect/>
          </a:stretch>
        </p:blipFill>
        <p:spPr>
          <a:xfrm>
            <a:off x="0" y="0"/>
            <a:ext cx="12192000" cy="6864350"/>
          </a:xfrm>
          <a:prstGeom prst="rect">
            <a:avLst/>
          </a:prstGeom>
        </p:spPr>
      </p:pic>
      <p:pic>
        <p:nvPicPr>
          <p:cNvPr id="24" name="图片 23" title=""/>
          <p:cNvPicPr>
            <a:picLocks noChangeAspect="1"/>
          </p:cNvPicPr>
          <p:nvPr userDrawn="1">
            <p:custDataLst>
              <p:tags r:id="rId5"/>
            </p:custDataLst>
          </p:nvPr>
        </p:nvPicPr>
        <p:blipFill>
          <a:blip r:embed="rId4"/>
          <a:stretch>
            <a:fillRect/>
          </a:stretch>
        </p:blipFill>
        <p:spPr>
          <a:xfrm>
            <a:off x="9761855" y="0"/>
            <a:ext cx="2430145" cy="2670810"/>
          </a:xfrm>
          <a:prstGeom prst="rect">
            <a:avLst/>
          </a:prstGeom>
        </p:spPr>
      </p:pic>
      <p:pic>
        <p:nvPicPr>
          <p:cNvPr id="22" name="图片 21" title=""/>
          <p:cNvPicPr>
            <a:picLocks noChangeAspect="1"/>
          </p:cNvPicPr>
          <p:nvPr userDrawn="1">
            <p:custDataLst>
              <p:tags r:id="rId7"/>
            </p:custDataLst>
          </p:nvPr>
        </p:nvPicPr>
        <p:blipFill>
          <a:blip r:embed="rId6"/>
          <a:stretch>
            <a:fillRect/>
          </a:stretch>
        </p:blipFill>
        <p:spPr>
          <a:xfrm>
            <a:off x="0" y="5657215"/>
            <a:ext cx="3272155" cy="1196975"/>
          </a:xfrm>
          <a:prstGeom prst="rect">
            <a:avLst/>
          </a:prstGeom>
        </p:spPr>
      </p:pic>
      <p:sp>
        <p:nvSpPr>
          <p:cNvPr id="3" name="矩形 2" title=""/>
          <p:cNvSpPr/>
          <p:nvPr>
            <p:custDataLst>
              <p:tags r:id="rId8"/>
            </p:custDataLst>
          </p:nvPr>
        </p:nvSpPr>
        <p:spPr>
          <a:xfrm>
            <a:off x="208546" y="451286"/>
            <a:ext cx="11806989" cy="600075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2512695"/>
                <a:tab pos="5600700"/>
              </a:tabLst>
            </a:pP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3.</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罗斯福新政的实质</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罗斯福新政只是在资本主义制度内部，在不改变其生产关系的前提下，进行的政策调整和缓和社会矛盾的改革。其目的是维护资产阶级的根本利益，并未触及生产资料私有制。所以罗斯福新政更不可能消除资本主义社会固有的基本矛盾，也就不可能从根本上消除资本主义经济危机。</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3200" b="1" kern="100">
                <a:solidFill>
                  <a:schemeClr val="dk1"/>
                </a:solidFill>
                <a:latin typeface="隶书" panose="02010509060101010101" pitchFamily="49" charset="-122"/>
                <a:ea typeface="隶书" panose="02010509060101010101" pitchFamily="49" charset="-122"/>
                <a:cs typeface="隶书" panose="02010509060101010101" pitchFamily="49" charset="-122"/>
              </a:rPr>
              <a:t>三、当代资本主义的新变化</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1.</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国家垄断资本主义的发展</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p:txBody>
      </p:sp>
    </p:spTree>
    <p:custDataLst>
      <p:tags r:id="rId9"/>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p:stCondLst>
                              <p:cond delay="0"/>
                            </p:stCondLst>
                            <p:childTnLst>
                              <p:par>
                                <p:cTn id="15" presetID="2" presetClass="entr" presetSubtype="4" dur="50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dur="500"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title=""/>
          <p:cNvPicPr>
            <a:picLocks noChangeAspect="1"/>
          </p:cNvPicPr>
          <p:nvPr userDrawn="1">
            <p:custDataLst>
              <p:tags r:id="rId3"/>
            </p:custDataLst>
          </p:nvPr>
        </p:nvPicPr>
        <p:blipFill>
          <a:blip r:embed="rId2"/>
          <a:stretch>
            <a:fillRect/>
          </a:stretch>
        </p:blipFill>
        <p:spPr>
          <a:xfrm>
            <a:off x="0" y="0"/>
            <a:ext cx="12192000" cy="6864350"/>
          </a:xfrm>
          <a:prstGeom prst="rect">
            <a:avLst/>
          </a:prstGeom>
        </p:spPr>
      </p:pic>
      <p:pic>
        <p:nvPicPr>
          <p:cNvPr id="24" name="图片 23" title=""/>
          <p:cNvPicPr>
            <a:picLocks noChangeAspect="1"/>
          </p:cNvPicPr>
          <p:nvPr userDrawn="1">
            <p:custDataLst>
              <p:tags r:id="rId5"/>
            </p:custDataLst>
          </p:nvPr>
        </p:nvPicPr>
        <p:blipFill>
          <a:blip r:embed="rId4"/>
          <a:stretch>
            <a:fillRect/>
          </a:stretch>
        </p:blipFill>
        <p:spPr>
          <a:xfrm>
            <a:off x="9761855" y="0"/>
            <a:ext cx="2430145" cy="2670810"/>
          </a:xfrm>
          <a:prstGeom prst="rect">
            <a:avLst/>
          </a:prstGeom>
        </p:spPr>
      </p:pic>
      <p:pic>
        <p:nvPicPr>
          <p:cNvPr id="22" name="图片 21" title=""/>
          <p:cNvPicPr>
            <a:picLocks noChangeAspect="1"/>
          </p:cNvPicPr>
          <p:nvPr userDrawn="1">
            <p:custDataLst>
              <p:tags r:id="rId7"/>
            </p:custDataLst>
          </p:nvPr>
        </p:nvPicPr>
        <p:blipFill>
          <a:blip r:embed="rId6"/>
          <a:stretch>
            <a:fillRect/>
          </a:stretch>
        </p:blipFill>
        <p:spPr>
          <a:xfrm>
            <a:off x="0" y="5657215"/>
            <a:ext cx="3272155" cy="1196975"/>
          </a:xfrm>
          <a:prstGeom prst="rect">
            <a:avLst/>
          </a:prstGeom>
        </p:spPr>
      </p:pic>
      <p:sp>
        <p:nvSpPr>
          <p:cNvPr id="3" name="矩形 2" title=""/>
          <p:cNvSpPr/>
          <p:nvPr>
            <p:custDataLst>
              <p:tags r:id="rId8"/>
            </p:custDataLst>
          </p:nvPr>
        </p:nvSpPr>
        <p:spPr>
          <a:xfrm>
            <a:off x="144379" y="747011"/>
            <a:ext cx="11742821" cy="590804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2512695"/>
                <a:tab pos="5600700"/>
              </a:tabLst>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1</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黄金时期</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的出现</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①</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时间：从第二次世界大战结束到</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20</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世纪</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70</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年代初期。</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②经济理论：主张国家干预经济的凯恩斯主义。</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③政策：实行国家对经济的宏观调控。</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2</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滞胀</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时期</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①</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时间：</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20</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世纪</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70</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年代初。</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②现象：经济增长停滞或下降，物价则持续猛涨，通货膨胀严重。</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③政策：适当减少国家对经济的干预，美英等国逐渐发展出一种将政府干预与市场相结合的、国有制与私有制并存的</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混合经济</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p:txBody>
      </p:sp>
    </p:spTree>
    <p:custDataLst>
      <p:tags r:id="rId9"/>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dur="500"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dur="500" fill="hold"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dur="500" fill="hold"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 calcmode="lin" valueType="num">
                                      <p:cBhvr additive="base">
                                        <p:cTn id="3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dur="500" fill="hold" nodeType="with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title=""/>
          <p:cNvPicPr>
            <a:picLocks noChangeAspect="1"/>
          </p:cNvPicPr>
          <p:nvPr userDrawn="1">
            <p:custDataLst>
              <p:tags r:id="rId3"/>
            </p:custDataLst>
          </p:nvPr>
        </p:nvPicPr>
        <p:blipFill>
          <a:blip r:embed="rId2"/>
          <a:stretch>
            <a:fillRect/>
          </a:stretch>
        </p:blipFill>
        <p:spPr>
          <a:xfrm>
            <a:off x="0" y="0"/>
            <a:ext cx="12192000" cy="6864350"/>
          </a:xfrm>
          <a:prstGeom prst="rect">
            <a:avLst/>
          </a:prstGeom>
        </p:spPr>
      </p:pic>
      <p:pic>
        <p:nvPicPr>
          <p:cNvPr id="24" name="图片 23" title=""/>
          <p:cNvPicPr>
            <a:picLocks noChangeAspect="1"/>
          </p:cNvPicPr>
          <p:nvPr userDrawn="1">
            <p:custDataLst>
              <p:tags r:id="rId5"/>
            </p:custDataLst>
          </p:nvPr>
        </p:nvPicPr>
        <p:blipFill>
          <a:blip r:embed="rId4"/>
          <a:stretch>
            <a:fillRect/>
          </a:stretch>
        </p:blipFill>
        <p:spPr>
          <a:xfrm>
            <a:off x="9761855" y="0"/>
            <a:ext cx="2430145" cy="2670810"/>
          </a:xfrm>
          <a:prstGeom prst="rect">
            <a:avLst/>
          </a:prstGeom>
        </p:spPr>
      </p:pic>
      <p:pic>
        <p:nvPicPr>
          <p:cNvPr id="22" name="图片 21" title=""/>
          <p:cNvPicPr>
            <a:picLocks noChangeAspect="1"/>
          </p:cNvPicPr>
          <p:nvPr userDrawn="1">
            <p:custDataLst>
              <p:tags r:id="rId7"/>
            </p:custDataLst>
          </p:nvPr>
        </p:nvPicPr>
        <p:blipFill>
          <a:blip r:embed="rId6"/>
          <a:stretch>
            <a:fillRect/>
          </a:stretch>
        </p:blipFill>
        <p:spPr>
          <a:xfrm>
            <a:off x="0" y="5657215"/>
            <a:ext cx="3272155" cy="1196975"/>
          </a:xfrm>
          <a:prstGeom prst="rect">
            <a:avLst/>
          </a:prstGeom>
        </p:spPr>
      </p:pic>
      <p:sp>
        <p:nvSpPr>
          <p:cNvPr id="3" name="矩形 2" title=""/>
          <p:cNvSpPr/>
          <p:nvPr>
            <p:custDataLst>
              <p:tags r:id="rId8"/>
            </p:custDataLst>
          </p:nvPr>
        </p:nvSpPr>
        <p:spPr>
          <a:xfrm>
            <a:off x="192506" y="362001"/>
            <a:ext cx="11774905" cy="65544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2512695"/>
                <a:tab pos="5600700"/>
              </a:tabLst>
            </a:pP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2.</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建立“福利国家”</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1</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）目的：为缩小贫富差距，减少因贫困引发的社会问题。</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2</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）实质：国家运用社会保障政策和社会服务开支，干预社会财富的分配。</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3</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）发展过程：二战后普遍实行；</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20</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世纪六七十年代，发展日渐完备；</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20</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世纪</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80</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年代以后，各国在不同程度上减少政府的公共开支，缩小“福利国家”的规模。</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4</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）内容：医疗保健服务、养老、住房、失业保险、教育等。</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5</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）特点：覆盖面广，低收入阶层受惠多。</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6</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）评价：对社会稳定起了一定的积极作用。也有许多弊端，导致国家财政不堪重负。</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p:txBody>
      </p:sp>
    </p:spTree>
    <p:custDataLst>
      <p:tags r:id="rId9"/>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dur="500"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dur="500"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dur="50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dur="500" fill="hold" nodeType="with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title=""/>
          <p:cNvPicPr>
            <a:picLocks noChangeAspect="1"/>
          </p:cNvPicPr>
          <p:nvPr userDrawn="1">
            <p:custDataLst>
              <p:tags r:id="rId3"/>
            </p:custDataLst>
          </p:nvPr>
        </p:nvPicPr>
        <p:blipFill>
          <a:blip r:embed="rId2"/>
          <a:stretch>
            <a:fillRect/>
          </a:stretch>
        </p:blipFill>
        <p:spPr>
          <a:xfrm>
            <a:off x="0" y="0"/>
            <a:ext cx="12192000" cy="6864350"/>
          </a:xfrm>
          <a:prstGeom prst="rect">
            <a:avLst/>
          </a:prstGeom>
        </p:spPr>
      </p:pic>
      <p:pic>
        <p:nvPicPr>
          <p:cNvPr id="24" name="图片 23" title=""/>
          <p:cNvPicPr>
            <a:picLocks noChangeAspect="1"/>
          </p:cNvPicPr>
          <p:nvPr userDrawn="1">
            <p:custDataLst>
              <p:tags r:id="rId5"/>
            </p:custDataLst>
          </p:nvPr>
        </p:nvPicPr>
        <p:blipFill>
          <a:blip r:embed="rId4"/>
          <a:stretch>
            <a:fillRect/>
          </a:stretch>
        </p:blipFill>
        <p:spPr>
          <a:xfrm>
            <a:off x="9761855" y="0"/>
            <a:ext cx="2430145" cy="2670810"/>
          </a:xfrm>
          <a:prstGeom prst="rect">
            <a:avLst/>
          </a:prstGeom>
        </p:spPr>
      </p:pic>
      <p:pic>
        <p:nvPicPr>
          <p:cNvPr id="22" name="图片 21" title=""/>
          <p:cNvPicPr>
            <a:picLocks noChangeAspect="1"/>
          </p:cNvPicPr>
          <p:nvPr userDrawn="1">
            <p:custDataLst>
              <p:tags r:id="rId7"/>
            </p:custDataLst>
          </p:nvPr>
        </p:nvPicPr>
        <p:blipFill>
          <a:blip r:embed="rId6"/>
          <a:stretch>
            <a:fillRect/>
          </a:stretch>
        </p:blipFill>
        <p:spPr>
          <a:xfrm>
            <a:off x="0" y="5657215"/>
            <a:ext cx="3272155" cy="1196975"/>
          </a:xfrm>
          <a:prstGeom prst="rect">
            <a:avLst/>
          </a:prstGeom>
        </p:spPr>
      </p:pic>
      <p:sp>
        <p:nvSpPr>
          <p:cNvPr id="3" name="矩形 2" title=""/>
          <p:cNvSpPr/>
          <p:nvPr>
            <p:custDataLst>
              <p:tags r:id="rId8"/>
            </p:custDataLst>
          </p:nvPr>
        </p:nvSpPr>
        <p:spPr>
          <a:xfrm>
            <a:off x="160421" y="322949"/>
            <a:ext cx="11839074" cy="673925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2512695"/>
                <a:tab pos="5600700"/>
              </a:tabLst>
            </a:pP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3.</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第三产业的兴起</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1</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）原因：科学技术的进步、社会生产力的发展、公众生活水平的提高及消费需求的多样化。</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2</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）表现：第三产业成为国民经济中增长最快的部门，其产值在国民经济中所占比重、就业人数在总劳动力中所占比重都迅速上升。</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3</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）影响：促进了经济竞争力的提高；拓展了经济活动领域，增加了就业，扩大了市场，改善了资源配置，并在一定程度上缓和了经济的周期性波动，使经济发展产生了质的变化。</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p:txBody>
      </p:sp>
    </p:spTree>
    <p:custDataLst>
      <p:tags r:id="rId9"/>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title=""/>
          <p:cNvPicPr>
            <a:picLocks noChangeAspect="1"/>
          </p:cNvPicPr>
          <p:nvPr userDrawn="1">
            <p:custDataLst>
              <p:tags r:id="rId3"/>
            </p:custDataLst>
          </p:nvPr>
        </p:nvPicPr>
        <p:blipFill>
          <a:blip r:embed="rId2"/>
          <a:stretch>
            <a:fillRect/>
          </a:stretch>
        </p:blipFill>
        <p:spPr>
          <a:xfrm>
            <a:off x="0" y="0"/>
            <a:ext cx="12192000" cy="6864350"/>
          </a:xfrm>
          <a:prstGeom prst="rect">
            <a:avLst/>
          </a:prstGeom>
        </p:spPr>
      </p:pic>
      <p:pic>
        <p:nvPicPr>
          <p:cNvPr id="24" name="图片 23" title=""/>
          <p:cNvPicPr>
            <a:picLocks noChangeAspect="1"/>
          </p:cNvPicPr>
          <p:nvPr userDrawn="1">
            <p:custDataLst>
              <p:tags r:id="rId5"/>
            </p:custDataLst>
          </p:nvPr>
        </p:nvPicPr>
        <p:blipFill>
          <a:blip r:embed="rId4"/>
          <a:stretch>
            <a:fillRect/>
          </a:stretch>
        </p:blipFill>
        <p:spPr>
          <a:xfrm>
            <a:off x="9761855" y="0"/>
            <a:ext cx="2430145" cy="2670810"/>
          </a:xfrm>
          <a:prstGeom prst="rect">
            <a:avLst/>
          </a:prstGeom>
        </p:spPr>
      </p:pic>
      <p:pic>
        <p:nvPicPr>
          <p:cNvPr id="22" name="图片 21" title=""/>
          <p:cNvPicPr>
            <a:picLocks noChangeAspect="1"/>
          </p:cNvPicPr>
          <p:nvPr userDrawn="1">
            <p:custDataLst>
              <p:tags r:id="rId7"/>
            </p:custDataLst>
          </p:nvPr>
        </p:nvPicPr>
        <p:blipFill>
          <a:blip r:embed="rId6"/>
          <a:stretch>
            <a:fillRect/>
          </a:stretch>
        </p:blipFill>
        <p:spPr>
          <a:xfrm>
            <a:off x="0" y="5657215"/>
            <a:ext cx="3272155" cy="1196975"/>
          </a:xfrm>
          <a:prstGeom prst="rect">
            <a:avLst/>
          </a:prstGeom>
        </p:spPr>
      </p:pic>
      <p:sp>
        <p:nvSpPr>
          <p:cNvPr id="3" name="矩形 2" title=""/>
          <p:cNvSpPr/>
          <p:nvPr>
            <p:custDataLst>
              <p:tags r:id="rId8"/>
            </p:custDataLst>
          </p:nvPr>
        </p:nvSpPr>
        <p:spPr>
          <a:xfrm>
            <a:off x="176463" y="779096"/>
            <a:ext cx="11197389" cy="57543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2512695"/>
                <a:tab pos="5600700"/>
              </a:tabLst>
            </a:pP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4.“</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新经济</a:t>
            </a: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的出现</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1</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）概念：是在经济全球化形势下的一种以知识经济为基础、以信息技术为主导的新的经济增长形态。</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2</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）背景：第二次世界大战后，美国努力应用先进的科学技术成果，革新生产技术，发展新兴工业。</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3</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）内容：原子能、电子计算机、半导体、宇航以及激光等工业。</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r>
              <a:rPr lang="zh-CN" altLang="zh-CN" sz="32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3200">
                <a:solidFill>
                  <a:schemeClr val="dk1"/>
                </a:solidFill>
                <a:latin typeface="隶书" panose="02010509060101010101" pitchFamily="49" charset="-122"/>
                <a:ea typeface="隶书" panose="02010509060101010101" pitchFamily="49" charset="-122"/>
                <a:cs typeface="隶书" panose="02010509060101010101" pitchFamily="49" charset="-122"/>
              </a:rPr>
              <a:t>4</a:t>
            </a:r>
            <a:r>
              <a:rPr lang="zh-CN" altLang="zh-CN" sz="3200">
                <a:solidFill>
                  <a:schemeClr val="dk1"/>
                </a:solidFill>
                <a:latin typeface="隶书" panose="02010509060101010101" pitchFamily="49" charset="-122"/>
                <a:ea typeface="隶书" panose="02010509060101010101" pitchFamily="49" charset="-122"/>
                <a:cs typeface="隶书" panose="02010509060101010101" pitchFamily="49" charset="-122"/>
              </a:rPr>
              <a:t>）影响：极大地推动了经济的发展。</a:t>
            </a:r>
            <a:endParaRPr lang="zh-CN" altLang="zh-CN" sz="3200">
              <a:solidFill>
                <a:schemeClr val="dk1"/>
              </a:solidFill>
              <a:latin typeface="隶书" panose="02010509060101010101" pitchFamily="49" charset="-122"/>
              <a:ea typeface="隶书" panose="02010509060101010101" pitchFamily="49" charset="-122"/>
              <a:cs typeface="隶书" panose="02010509060101010101" pitchFamily="49" charset="-122"/>
            </a:endParaRPr>
          </a:p>
        </p:txBody>
      </p:sp>
    </p:spTree>
    <p:custDataLst>
      <p:tags r:id="rId9"/>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dur="500"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dur="500"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title=""/>
          <p:cNvPicPr>
            <a:picLocks noChangeAspect="1"/>
          </p:cNvPicPr>
          <p:nvPr userDrawn="1">
            <p:custDataLst>
              <p:tags r:id="rId3"/>
            </p:custDataLst>
          </p:nvPr>
        </p:nvPicPr>
        <p:blipFill>
          <a:blip r:embed="rId2"/>
          <a:stretch>
            <a:fillRect/>
          </a:stretch>
        </p:blipFill>
        <p:spPr>
          <a:xfrm>
            <a:off x="0" y="0"/>
            <a:ext cx="12192000" cy="6864350"/>
          </a:xfrm>
          <a:prstGeom prst="rect">
            <a:avLst/>
          </a:prstGeom>
        </p:spPr>
      </p:pic>
      <p:pic>
        <p:nvPicPr>
          <p:cNvPr id="24" name="图片 23" title=""/>
          <p:cNvPicPr>
            <a:picLocks noChangeAspect="1"/>
          </p:cNvPicPr>
          <p:nvPr userDrawn="1">
            <p:custDataLst>
              <p:tags r:id="rId5"/>
            </p:custDataLst>
          </p:nvPr>
        </p:nvPicPr>
        <p:blipFill>
          <a:blip r:embed="rId4"/>
          <a:stretch>
            <a:fillRect/>
          </a:stretch>
        </p:blipFill>
        <p:spPr>
          <a:xfrm>
            <a:off x="9761855" y="0"/>
            <a:ext cx="2430145" cy="2670810"/>
          </a:xfrm>
          <a:prstGeom prst="rect">
            <a:avLst/>
          </a:prstGeom>
        </p:spPr>
      </p:pic>
      <p:pic>
        <p:nvPicPr>
          <p:cNvPr id="22" name="图片 21" title=""/>
          <p:cNvPicPr>
            <a:picLocks noChangeAspect="1"/>
          </p:cNvPicPr>
          <p:nvPr userDrawn="1">
            <p:custDataLst>
              <p:tags r:id="rId7"/>
            </p:custDataLst>
          </p:nvPr>
        </p:nvPicPr>
        <p:blipFill>
          <a:blip r:embed="rId6"/>
          <a:stretch>
            <a:fillRect/>
          </a:stretch>
        </p:blipFill>
        <p:spPr>
          <a:xfrm>
            <a:off x="0" y="5657215"/>
            <a:ext cx="3272155" cy="1196975"/>
          </a:xfrm>
          <a:prstGeom prst="rect">
            <a:avLst/>
          </a:prstGeom>
        </p:spPr>
      </p:pic>
      <p:sp>
        <p:nvSpPr>
          <p:cNvPr id="3" name="矩形 2" title=""/>
          <p:cNvSpPr/>
          <p:nvPr/>
        </p:nvSpPr>
        <p:spPr>
          <a:xfrm>
            <a:off x="0" y="311434"/>
            <a:ext cx="11823032" cy="65544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zh-CN" sz="2800" b="1" kern="100">
                <a:solidFill>
                  <a:srgbClr val="000000"/>
                </a:solidFill>
                <a:latin typeface="隶书" panose="02010509060101010101" pitchFamily="49" charset="-122"/>
                <a:ea typeface="隶书" panose="02010509060101010101" pitchFamily="49" charset="-122"/>
                <a:cs typeface="隶书" panose="02010509060101010101" pitchFamily="49" charset="-122"/>
              </a:rPr>
              <a:t>考点二：苏联社会主义道路</a:t>
            </a:r>
            <a:endParaRPr lang="zh-CN" altLang="zh-CN" sz="28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2800" b="1" kern="100">
                <a:solidFill>
                  <a:srgbClr val="000000"/>
                </a:solidFill>
                <a:latin typeface="隶书" panose="02010509060101010101" pitchFamily="49" charset="-122"/>
                <a:ea typeface="隶书" panose="02010509060101010101" pitchFamily="49" charset="-122"/>
                <a:cs typeface="隶书" panose="02010509060101010101" pitchFamily="49" charset="-122"/>
              </a:rPr>
              <a:t>一、</a:t>
            </a:r>
            <a:r>
              <a:rPr lang="en-US" altLang="zh-CN" sz="2800" b="1" kern="100">
                <a:solidFill>
                  <a:srgbClr val="000000"/>
                </a:solidFill>
                <a:latin typeface="隶书" panose="02010509060101010101" pitchFamily="49" charset="-122"/>
                <a:ea typeface="隶书" panose="02010509060101010101" pitchFamily="49" charset="-122"/>
                <a:cs typeface="隶书" panose="02010509060101010101" pitchFamily="49" charset="-122"/>
              </a:rPr>
              <a:t>“</a:t>
            </a:r>
            <a:r>
              <a:rPr lang="zh-CN" altLang="zh-CN" sz="2800" b="1" kern="100">
                <a:solidFill>
                  <a:srgbClr val="000000"/>
                </a:solidFill>
                <a:latin typeface="隶书" panose="02010509060101010101" pitchFamily="49" charset="-122"/>
                <a:ea typeface="隶书" panose="02010509060101010101" pitchFamily="49" charset="-122"/>
                <a:cs typeface="隶书" panose="02010509060101010101" pitchFamily="49" charset="-122"/>
              </a:rPr>
              <a:t>战时共产主义</a:t>
            </a:r>
            <a:r>
              <a:rPr lang="en-US" altLang="zh-CN" sz="2800" b="1" kern="100">
                <a:solidFill>
                  <a:srgbClr val="000000"/>
                </a:solidFill>
                <a:latin typeface="隶书" panose="02010509060101010101" pitchFamily="49" charset="-122"/>
                <a:ea typeface="隶书" panose="02010509060101010101" pitchFamily="49" charset="-122"/>
                <a:cs typeface="隶书" panose="02010509060101010101" pitchFamily="49" charset="-122"/>
              </a:rPr>
              <a:t>”</a:t>
            </a:r>
            <a:r>
              <a:rPr lang="zh-CN" altLang="zh-CN" sz="2800" b="1" kern="100">
                <a:solidFill>
                  <a:srgbClr val="000000"/>
                </a:solidFill>
                <a:latin typeface="隶书" panose="02010509060101010101" pitchFamily="49" charset="-122"/>
                <a:ea typeface="隶书" panose="02010509060101010101" pitchFamily="49" charset="-122"/>
                <a:cs typeface="隶书" panose="02010509060101010101" pitchFamily="49" charset="-122"/>
              </a:rPr>
              <a:t>政策</a:t>
            </a:r>
            <a:endParaRPr lang="zh-CN" altLang="zh-CN" sz="28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en-US" altLang="zh-CN" sz="2800" kern="100">
                <a:solidFill>
                  <a:srgbClr val="000000"/>
                </a:solidFill>
                <a:latin typeface="隶书" panose="02010509060101010101" pitchFamily="49" charset="-122"/>
                <a:ea typeface="隶书" panose="02010509060101010101" pitchFamily="49" charset="-122"/>
                <a:cs typeface="隶书" panose="02010509060101010101" pitchFamily="49" charset="-122"/>
              </a:rPr>
              <a:t>1</a:t>
            </a:r>
            <a:r>
              <a:rPr lang="zh-CN" altLang="zh-CN" sz="2800" kern="100">
                <a:solidFill>
                  <a:srgbClr val="000000"/>
                </a:solidFill>
                <a:latin typeface="隶书" panose="02010509060101010101" pitchFamily="49" charset="-122"/>
                <a:ea typeface="隶书" panose="02010509060101010101" pitchFamily="49" charset="-122"/>
                <a:cs typeface="隶书" panose="02010509060101010101" pitchFamily="49" charset="-122"/>
              </a:rPr>
              <a:t>．背景：十月革命胜利后，新生的苏维埃政权准备进行社会主义建设，但是国内外的敌对势力企图颠覆新生的苏维埃政权。</a:t>
            </a:r>
            <a:endParaRPr lang="zh-CN" altLang="zh-CN" sz="28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en-US" altLang="zh-CN" sz="2800" kern="100">
                <a:solidFill>
                  <a:srgbClr val="000000"/>
                </a:solidFill>
                <a:latin typeface="隶书" panose="02010509060101010101" pitchFamily="49" charset="-122"/>
                <a:ea typeface="隶书" panose="02010509060101010101" pitchFamily="49" charset="-122"/>
                <a:cs typeface="隶书" panose="02010509060101010101" pitchFamily="49" charset="-122"/>
              </a:rPr>
              <a:t>2</a:t>
            </a:r>
            <a:r>
              <a:rPr lang="zh-CN" altLang="zh-CN" sz="2800" kern="100">
                <a:solidFill>
                  <a:srgbClr val="000000"/>
                </a:solidFill>
                <a:latin typeface="隶书" panose="02010509060101010101" pitchFamily="49" charset="-122"/>
                <a:ea typeface="隶书" panose="02010509060101010101" pitchFamily="49" charset="-122"/>
                <a:cs typeface="隶书" panose="02010509060101010101" pitchFamily="49" charset="-122"/>
              </a:rPr>
              <a:t>．目的：集中全国的物力、财力，支持红军、战胜敌人，巩固苏维埃政权。</a:t>
            </a:r>
            <a:endParaRPr lang="zh-CN" altLang="zh-CN" sz="28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en-US" altLang="zh-CN" sz="2800" kern="100">
                <a:solidFill>
                  <a:srgbClr val="000000"/>
                </a:solidFill>
                <a:latin typeface="隶书" panose="02010509060101010101" pitchFamily="49" charset="-122"/>
                <a:ea typeface="隶书" panose="02010509060101010101" pitchFamily="49" charset="-122"/>
                <a:cs typeface="隶书" panose="02010509060101010101" pitchFamily="49" charset="-122"/>
              </a:rPr>
              <a:t>3</a:t>
            </a:r>
            <a:r>
              <a:rPr lang="zh-CN" altLang="zh-CN" sz="2800" kern="100">
                <a:solidFill>
                  <a:srgbClr val="000000"/>
                </a:solidFill>
                <a:latin typeface="隶书" panose="02010509060101010101" pitchFamily="49" charset="-122"/>
                <a:ea typeface="隶书" panose="02010509060101010101" pitchFamily="49" charset="-122"/>
                <a:cs typeface="隶书" panose="02010509060101010101" pitchFamily="49" charset="-122"/>
              </a:rPr>
              <a:t>．措施：</a:t>
            </a:r>
            <a:endParaRPr lang="zh-CN" altLang="zh-CN" sz="28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2800" kern="100">
                <a:solidFill>
                  <a:srgbClr val="000000"/>
                </a:solidFill>
                <a:latin typeface="隶书" panose="02010509060101010101" pitchFamily="49" charset="-122"/>
                <a:ea typeface="隶书" panose="02010509060101010101" pitchFamily="49" charset="-122"/>
                <a:cs typeface="隶书" panose="02010509060101010101" pitchFamily="49" charset="-122"/>
              </a:rPr>
              <a:t>（</a:t>
            </a:r>
            <a:r>
              <a:rPr lang="en-US" altLang="zh-CN" sz="2800" kern="100">
                <a:solidFill>
                  <a:srgbClr val="000000"/>
                </a:solidFill>
                <a:latin typeface="隶书" panose="02010509060101010101" pitchFamily="49" charset="-122"/>
                <a:ea typeface="隶书" panose="02010509060101010101" pitchFamily="49" charset="-122"/>
                <a:cs typeface="隶书" panose="02010509060101010101" pitchFamily="49" charset="-122"/>
              </a:rPr>
              <a:t>1</a:t>
            </a:r>
            <a:r>
              <a:rPr lang="zh-CN" altLang="zh-CN" sz="2800" kern="100">
                <a:solidFill>
                  <a:srgbClr val="000000"/>
                </a:solidFill>
                <a:latin typeface="隶书" panose="02010509060101010101" pitchFamily="49" charset="-122"/>
                <a:ea typeface="隶书" panose="02010509060101010101" pitchFamily="49" charset="-122"/>
                <a:cs typeface="隶书" panose="02010509060101010101" pitchFamily="49" charset="-122"/>
              </a:rPr>
              <a:t>）农业：实行余粮收集制</a:t>
            </a:r>
            <a:endParaRPr lang="zh-CN" altLang="zh-CN" sz="28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2800" kern="100">
                <a:solidFill>
                  <a:srgbClr val="000000"/>
                </a:solidFill>
                <a:latin typeface="隶书" panose="02010509060101010101" pitchFamily="49" charset="-122"/>
                <a:ea typeface="隶书" panose="02010509060101010101" pitchFamily="49" charset="-122"/>
                <a:cs typeface="隶书" panose="02010509060101010101" pitchFamily="49" charset="-122"/>
              </a:rPr>
              <a:t>（</a:t>
            </a:r>
            <a:r>
              <a:rPr lang="en-US" altLang="zh-CN" sz="2800" kern="100">
                <a:solidFill>
                  <a:srgbClr val="000000"/>
                </a:solidFill>
                <a:latin typeface="隶书" panose="02010509060101010101" pitchFamily="49" charset="-122"/>
                <a:ea typeface="隶书" panose="02010509060101010101" pitchFamily="49" charset="-122"/>
                <a:cs typeface="隶书" panose="02010509060101010101" pitchFamily="49" charset="-122"/>
              </a:rPr>
              <a:t>2</a:t>
            </a:r>
            <a:r>
              <a:rPr lang="zh-CN" altLang="zh-CN" sz="2800" kern="100">
                <a:solidFill>
                  <a:srgbClr val="000000"/>
                </a:solidFill>
                <a:latin typeface="隶书" panose="02010509060101010101" pitchFamily="49" charset="-122"/>
                <a:ea typeface="隶书" panose="02010509060101010101" pitchFamily="49" charset="-122"/>
                <a:cs typeface="隶书" panose="02010509060101010101" pitchFamily="49" charset="-122"/>
              </a:rPr>
              <a:t>）工业：大中小工业企业全部实行国有化</a:t>
            </a:r>
            <a:endParaRPr lang="zh-CN" altLang="zh-CN" sz="28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2800" kern="100">
                <a:solidFill>
                  <a:srgbClr val="000000"/>
                </a:solidFill>
                <a:latin typeface="隶书" panose="02010509060101010101" pitchFamily="49" charset="-122"/>
                <a:ea typeface="隶书" panose="02010509060101010101" pitchFamily="49" charset="-122"/>
                <a:cs typeface="隶书" panose="02010509060101010101" pitchFamily="49" charset="-122"/>
              </a:rPr>
              <a:t>（</a:t>
            </a:r>
            <a:r>
              <a:rPr lang="en-US" altLang="zh-CN" sz="2800" kern="100">
                <a:solidFill>
                  <a:srgbClr val="000000"/>
                </a:solidFill>
                <a:latin typeface="隶书" panose="02010509060101010101" pitchFamily="49" charset="-122"/>
                <a:ea typeface="隶书" panose="02010509060101010101" pitchFamily="49" charset="-122"/>
                <a:cs typeface="隶书" panose="02010509060101010101" pitchFamily="49" charset="-122"/>
              </a:rPr>
              <a:t>3</a:t>
            </a:r>
            <a:r>
              <a:rPr lang="zh-CN" altLang="zh-CN" sz="2800" kern="100">
                <a:solidFill>
                  <a:srgbClr val="000000"/>
                </a:solidFill>
                <a:latin typeface="隶书" panose="02010509060101010101" pitchFamily="49" charset="-122"/>
                <a:ea typeface="隶书" panose="02010509060101010101" pitchFamily="49" charset="-122"/>
                <a:cs typeface="隶书" panose="02010509060101010101" pitchFamily="49" charset="-122"/>
              </a:rPr>
              <a:t>）商业：取消自由贸易</a:t>
            </a:r>
            <a:endParaRPr lang="zh-CN" altLang="zh-CN" sz="28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2800" kern="100">
                <a:solidFill>
                  <a:srgbClr val="000000"/>
                </a:solidFill>
                <a:latin typeface="隶书" panose="02010509060101010101" pitchFamily="49" charset="-122"/>
                <a:ea typeface="隶书" panose="02010509060101010101" pitchFamily="49" charset="-122"/>
                <a:cs typeface="隶书" panose="02010509060101010101" pitchFamily="49" charset="-122"/>
              </a:rPr>
              <a:t>（</a:t>
            </a:r>
            <a:r>
              <a:rPr lang="en-US" altLang="zh-CN" sz="2800" kern="100">
                <a:solidFill>
                  <a:srgbClr val="000000"/>
                </a:solidFill>
                <a:latin typeface="隶书" panose="02010509060101010101" pitchFamily="49" charset="-122"/>
                <a:ea typeface="隶书" panose="02010509060101010101" pitchFamily="49" charset="-122"/>
                <a:cs typeface="隶书" panose="02010509060101010101" pitchFamily="49" charset="-122"/>
              </a:rPr>
              <a:t>4</a:t>
            </a:r>
            <a:r>
              <a:rPr lang="zh-CN" altLang="zh-CN" sz="2800" kern="100">
                <a:solidFill>
                  <a:srgbClr val="000000"/>
                </a:solidFill>
                <a:latin typeface="隶书" panose="02010509060101010101" pitchFamily="49" charset="-122"/>
                <a:ea typeface="隶书" panose="02010509060101010101" pitchFamily="49" charset="-122"/>
                <a:cs typeface="隶书" panose="02010509060101010101" pitchFamily="49" charset="-122"/>
              </a:rPr>
              <a:t>）分配：实行普遍义务劳动制</a:t>
            </a:r>
            <a:endParaRPr lang="zh-CN" altLang="zh-CN" sz="2800" kern="100">
              <a:solidFill>
                <a:srgbClr val="000000"/>
              </a:solidFill>
              <a:latin typeface="隶书" panose="02010509060101010101" pitchFamily="49" charset="-122"/>
              <a:ea typeface="隶书" panose="02010509060101010101" pitchFamily="49" charset="-122"/>
              <a:cs typeface="隶书" panose="02010509060101010101" pitchFamily="49" charset="-122"/>
            </a:endParaRPr>
          </a:p>
        </p:txBody>
      </p:sp>
    </p:spTree>
    <p:custDataLst>
      <p:tags r:id="rId8"/>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dur="50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dur="500"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 calcmode="lin" valueType="num">
                                      <p:cBhvr additive="base">
                                        <p:cTn id="2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dur="500" fill="hold" nodeType="with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3" presetID="2" presetClass="entr" presetSubtype="4" dur="500" fill="hold" nodeType="with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 calcmode="lin" valueType="num">
                                      <p:cBhvr additive="base">
                                        <p:cTn id="3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title=""/>
          <p:cNvPicPr>
            <a:picLocks noChangeAspect="1"/>
          </p:cNvPicPr>
          <p:nvPr userDrawn="1">
            <p:custDataLst>
              <p:tags r:id="rId3"/>
            </p:custDataLst>
          </p:nvPr>
        </p:nvPicPr>
        <p:blipFill>
          <a:blip r:embed="rId2"/>
          <a:stretch>
            <a:fillRect/>
          </a:stretch>
        </p:blipFill>
        <p:spPr>
          <a:xfrm>
            <a:off x="0" y="0"/>
            <a:ext cx="12192000" cy="6864350"/>
          </a:xfrm>
          <a:prstGeom prst="rect">
            <a:avLst/>
          </a:prstGeom>
        </p:spPr>
      </p:pic>
      <p:pic>
        <p:nvPicPr>
          <p:cNvPr id="24" name="图片 23" title=""/>
          <p:cNvPicPr>
            <a:picLocks noChangeAspect="1"/>
          </p:cNvPicPr>
          <p:nvPr userDrawn="1">
            <p:custDataLst>
              <p:tags r:id="rId5"/>
            </p:custDataLst>
          </p:nvPr>
        </p:nvPicPr>
        <p:blipFill>
          <a:blip r:embed="rId4"/>
          <a:stretch>
            <a:fillRect/>
          </a:stretch>
        </p:blipFill>
        <p:spPr>
          <a:xfrm>
            <a:off x="9761855" y="0"/>
            <a:ext cx="2430145" cy="2670810"/>
          </a:xfrm>
          <a:prstGeom prst="rect">
            <a:avLst/>
          </a:prstGeom>
        </p:spPr>
      </p:pic>
      <p:pic>
        <p:nvPicPr>
          <p:cNvPr id="22" name="图片 21" title=""/>
          <p:cNvPicPr>
            <a:picLocks noChangeAspect="1"/>
          </p:cNvPicPr>
          <p:nvPr userDrawn="1">
            <p:custDataLst>
              <p:tags r:id="rId7"/>
            </p:custDataLst>
          </p:nvPr>
        </p:nvPicPr>
        <p:blipFill>
          <a:blip r:embed="rId6"/>
          <a:stretch>
            <a:fillRect/>
          </a:stretch>
        </p:blipFill>
        <p:spPr>
          <a:xfrm>
            <a:off x="0" y="5657215"/>
            <a:ext cx="3272155" cy="1196975"/>
          </a:xfrm>
          <a:prstGeom prst="rect">
            <a:avLst/>
          </a:prstGeom>
        </p:spPr>
      </p:pic>
      <p:sp>
        <p:nvSpPr>
          <p:cNvPr id="3" name="矩形 2" title=""/>
          <p:cNvSpPr/>
          <p:nvPr>
            <p:custDataLst>
              <p:tags r:id="rId8"/>
            </p:custDataLst>
          </p:nvPr>
        </p:nvSpPr>
        <p:spPr>
          <a:xfrm>
            <a:off x="128337" y="362001"/>
            <a:ext cx="11598442" cy="673925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2512695"/>
                <a:tab pos="5600700"/>
              </a:tabLst>
            </a:pP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4.</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作用</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1</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）积极作用：保证了对前线红军的粮食供应，取得了国内战争的胜利。</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2</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）消极作用：严重损害了农民的利益；国内战争结束后继续实施引发了严重的经济和政治危机。</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3200" b="1" kern="100">
                <a:solidFill>
                  <a:schemeClr val="dk1"/>
                </a:solidFill>
                <a:latin typeface="隶书" panose="02010509060101010101" pitchFamily="49" charset="-122"/>
                <a:ea typeface="隶书" panose="02010509060101010101" pitchFamily="49" charset="-122"/>
                <a:cs typeface="隶书" panose="02010509060101010101" pitchFamily="49" charset="-122"/>
              </a:rPr>
              <a:t>二、新经济政策</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1</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．背景：国内战争结束后，苏俄继续执行</a:t>
            </a: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战时共产主义</a:t>
            </a: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政策，引发了严重的经济和政治危机。</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en-US" altLang="zh-CN" sz="3200" smtClean="0">
                <a:solidFill>
                  <a:schemeClr val="dk1"/>
                </a:solidFill>
                <a:effectLst/>
                <a:latin typeface="隶书" panose="02010509060101010101" pitchFamily="49" charset="-122"/>
                <a:ea typeface="隶书" panose="02010509060101010101" pitchFamily="49" charset="-122"/>
                <a:cs typeface="隶书" panose="02010509060101010101" pitchFamily="49" charset="-122"/>
              </a:rPr>
              <a:t>2</a:t>
            </a:r>
            <a:r>
              <a:rPr lang="zh-CN" altLang="zh-CN" sz="3200">
                <a:solidFill>
                  <a:schemeClr val="dk1"/>
                </a:solidFill>
                <a:latin typeface="隶书" panose="02010509060101010101" pitchFamily="49" charset="-122"/>
                <a:ea typeface="隶书" panose="02010509060101010101" pitchFamily="49" charset="-122"/>
                <a:cs typeface="隶书" panose="02010509060101010101" pitchFamily="49" charset="-122"/>
              </a:rPr>
              <a:t>．制定：</a:t>
            </a:r>
            <a:r>
              <a:rPr lang="en-US" altLang="zh-CN" sz="3200">
                <a:solidFill>
                  <a:schemeClr val="dk1"/>
                </a:solidFill>
                <a:latin typeface="隶书" panose="02010509060101010101" pitchFamily="49" charset="-122"/>
                <a:ea typeface="隶书" panose="02010509060101010101" pitchFamily="49" charset="-122"/>
                <a:cs typeface="隶书" panose="02010509060101010101" pitchFamily="49" charset="-122"/>
              </a:rPr>
              <a:t>1921</a:t>
            </a:r>
            <a:r>
              <a:rPr lang="zh-CN" altLang="zh-CN" sz="3200">
                <a:solidFill>
                  <a:schemeClr val="dk1"/>
                </a:solidFill>
                <a:latin typeface="隶书" panose="02010509060101010101" pitchFamily="49" charset="-122"/>
                <a:ea typeface="隶书" panose="02010509060101010101" pitchFamily="49" charset="-122"/>
                <a:cs typeface="隶书" panose="02010509060101010101" pitchFamily="49" charset="-122"/>
              </a:rPr>
              <a:t>年</a:t>
            </a:r>
            <a:r>
              <a:rPr lang="en-US" altLang="zh-CN" sz="3200">
                <a:solidFill>
                  <a:schemeClr val="dk1"/>
                </a:solidFill>
                <a:latin typeface="隶书" panose="02010509060101010101" pitchFamily="49" charset="-122"/>
                <a:ea typeface="隶书" panose="02010509060101010101" pitchFamily="49" charset="-122"/>
                <a:cs typeface="隶书" panose="02010509060101010101" pitchFamily="49" charset="-122"/>
              </a:rPr>
              <a:t>3</a:t>
            </a:r>
            <a:r>
              <a:rPr lang="zh-CN" altLang="zh-CN" sz="3200">
                <a:solidFill>
                  <a:schemeClr val="dk1"/>
                </a:solidFill>
                <a:latin typeface="隶书" panose="02010509060101010101" pitchFamily="49" charset="-122"/>
                <a:ea typeface="隶书" panose="02010509060101010101" pitchFamily="49" charset="-122"/>
                <a:cs typeface="隶书" panose="02010509060101010101" pitchFamily="49" charset="-122"/>
              </a:rPr>
              <a:t>月，俄共（布）第十次全国代表大会。</a:t>
            </a:r>
            <a:endParaRPr lang="zh-CN" altLang="zh-CN" sz="3200">
              <a:solidFill>
                <a:schemeClr val="dk1"/>
              </a:solidFill>
              <a:latin typeface="隶书" panose="02010509060101010101" pitchFamily="49" charset="-122"/>
              <a:ea typeface="隶书" panose="02010509060101010101" pitchFamily="49" charset="-122"/>
              <a:cs typeface="隶书" panose="02010509060101010101" pitchFamily="49" charset="-122"/>
            </a:endParaRPr>
          </a:p>
        </p:txBody>
      </p:sp>
    </p:spTree>
    <p:custDataLst>
      <p:tags r:id="rId9"/>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nodeType="clickPar">
                      <p:stCondLst>
                        <p:cond delay="indefinite"/>
                      </p:stCondLst>
                      <p:childTnLst>
                        <p:par>
                          <p:cTn id="18" fill="hold">
                            <p:stCondLst>
                              <p:cond delay="0"/>
                            </p:stCondLst>
                            <p:childTnLst>
                              <p:par>
                                <p:cTn id="19" presetID="2" presetClass="entr" presetSubtype="4" dur="50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3" fill="hold" nodeType="clickPar">
                      <p:stCondLst>
                        <p:cond delay="indefinite"/>
                      </p:stCondLst>
                      <p:childTnLst>
                        <p:par>
                          <p:cTn id="24" fill="hold">
                            <p:stCondLst>
                              <p:cond delay="0"/>
                            </p:stCondLst>
                            <p:childTnLst>
                              <p:par>
                                <p:cTn id="25" presetID="2" presetClass="entr" presetSubtype="4" dur="50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9" fill="hold" nodeType="clickPar">
                      <p:stCondLst>
                        <p:cond delay="indefinite"/>
                      </p:stCondLst>
                      <p:childTnLst>
                        <p:par>
                          <p:cTn id="30" fill="hold">
                            <p:stCondLst>
                              <p:cond delay="0"/>
                            </p:stCondLst>
                            <p:childTnLst>
                              <p:par>
                                <p:cTn id="31" presetID="2" presetClass="entr" presetSubtype="4" dur="500" fill="hold"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 calcmode="lin" valueType="num">
                                      <p:cBhvr additive="base">
                                        <p:cTn id="3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title=""/>
          <p:cNvPicPr>
            <a:picLocks noChangeAspect="1"/>
          </p:cNvPicPr>
          <p:nvPr userDrawn="1">
            <p:custDataLst>
              <p:tags r:id="rId3"/>
            </p:custDataLst>
          </p:nvPr>
        </p:nvPicPr>
        <p:blipFill>
          <a:blip r:embed="rId2"/>
          <a:stretch>
            <a:fillRect/>
          </a:stretch>
        </p:blipFill>
        <p:spPr>
          <a:xfrm>
            <a:off x="0" y="0"/>
            <a:ext cx="12192000" cy="6864350"/>
          </a:xfrm>
          <a:prstGeom prst="rect">
            <a:avLst/>
          </a:prstGeom>
        </p:spPr>
      </p:pic>
      <p:pic>
        <p:nvPicPr>
          <p:cNvPr id="24" name="图片 23" title=""/>
          <p:cNvPicPr>
            <a:picLocks noChangeAspect="1"/>
          </p:cNvPicPr>
          <p:nvPr userDrawn="1">
            <p:custDataLst>
              <p:tags r:id="rId5"/>
            </p:custDataLst>
          </p:nvPr>
        </p:nvPicPr>
        <p:blipFill>
          <a:blip r:embed="rId4"/>
          <a:stretch>
            <a:fillRect/>
          </a:stretch>
        </p:blipFill>
        <p:spPr>
          <a:xfrm>
            <a:off x="9761855" y="0"/>
            <a:ext cx="2430145" cy="2670810"/>
          </a:xfrm>
          <a:prstGeom prst="rect">
            <a:avLst/>
          </a:prstGeom>
        </p:spPr>
      </p:pic>
      <p:pic>
        <p:nvPicPr>
          <p:cNvPr id="22" name="图片 21" title=""/>
          <p:cNvPicPr>
            <a:picLocks noChangeAspect="1"/>
          </p:cNvPicPr>
          <p:nvPr userDrawn="1">
            <p:custDataLst>
              <p:tags r:id="rId7"/>
            </p:custDataLst>
          </p:nvPr>
        </p:nvPicPr>
        <p:blipFill>
          <a:blip r:embed="rId6"/>
          <a:stretch>
            <a:fillRect/>
          </a:stretch>
        </p:blipFill>
        <p:spPr>
          <a:xfrm>
            <a:off x="0" y="5657215"/>
            <a:ext cx="3272155" cy="1196975"/>
          </a:xfrm>
          <a:prstGeom prst="rect">
            <a:avLst/>
          </a:prstGeom>
        </p:spPr>
      </p:pic>
      <p:sp>
        <p:nvSpPr>
          <p:cNvPr id="3" name="矩形 2" title=""/>
          <p:cNvSpPr/>
          <p:nvPr>
            <p:custDataLst>
              <p:tags r:id="rId8"/>
            </p:custDataLst>
          </p:nvPr>
        </p:nvSpPr>
        <p:spPr>
          <a:xfrm>
            <a:off x="-8354" y="181000"/>
            <a:ext cx="1637665" cy="82994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2512695"/>
                <a:tab pos="5600700"/>
              </a:tabLst>
            </a:pP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3</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．内容</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p:txBody>
      </p:sp>
      <p:graphicFrame>
        <p:nvGraphicFramePr>
          <p:cNvPr id="4" name="表格 3" title=""/>
          <p:cNvGraphicFramePr>
            <a:graphicFrameLocks noGrp="1"/>
          </p:cNvGraphicFramePr>
          <p:nvPr/>
        </p:nvGraphicFramePr>
        <p:xfrm>
          <a:off x="128336" y="931426"/>
          <a:ext cx="12063663" cy="6037998"/>
        </p:xfrm>
        <a:graphic>
          <a:graphicData uri="http://schemas.openxmlformats.org/drawingml/2006/table">
            <a:tbl>
              <a:tblPr>
                <a:tableStyleId>{5C22544A-7EE6-4342-B048-85BDC9FD1C3A}</a:tableStyleId>
              </a:tblPr>
              <a:tblGrid>
                <a:gridCol w="1276335"/>
                <a:gridCol w="10787328"/>
              </a:tblGrid>
              <a:tr h="1037306">
                <a:tc>
                  <a:txBody>
                    <a:bodyPr vert="horz" wrap="square"/>
                    <a:lstStyle/>
                    <a:p>
                      <a:pPr algn="just">
                        <a:lnSpc>
                          <a:spcPct val="150000"/>
                        </a:lnSpc>
                        <a:spcAft>
                          <a:spcPct val="0"/>
                        </a:spcAft>
                        <a:tabLst>
                          <a:tab pos="2512695"/>
                          <a:tab pos="5600700"/>
                        </a:tabLst>
                      </a:pPr>
                      <a:r>
                        <a:rPr lang="zh-CN" sz="3200" kern="100">
                          <a:effectLst/>
                          <a:latin typeface="隶书" panose="02010509060101010101" pitchFamily="49" charset="-122"/>
                          <a:ea typeface="隶书" panose="02010509060101010101" pitchFamily="49" charset="-122"/>
                        </a:rPr>
                        <a:t>领域</a:t>
                      </a:r>
                      <a:endParaRPr lang="zh-CN" sz="3200" kern="100">
                        <a:effectLst/>
                        <a:latin typeface="隶书" panose="02010509060101010101" pitchFamily="49" charset="-122"/>
                        <a:ea typeface="隶书" panose="02010509060101010101" pitchFamily="49" charset="-122"/>
                        <a:cs typeface="Courier New" panose="02070309020205020404" pitchFamily="49" charset="0"/>
                      </a:endParaRPr>
                    </a:p>
                  </a:txBody>
                  <a:tcPr marL="68580" marR="68580" marT="0" marB="0" anchor="ctr"/>
                </a:tc>
                <a:tc>
                  <a:txBody>
                    <a:bodyPr vert="horz" wrap="square"/>
                    <a:lstStyle/>
                    <a:p>
                      <a:pPr algn="just">
                        <a:lnSpc>
                          <a:spcPct val="150000"/>
                        </a:lnSpc>
                        <a:spcAft>
                          <a:spcPct val="0"/>
                        </a:spcAft>
                        <a:tabLst>
                          <a:tab pos="2512695"/>
                          <a:tab pos="5600700"/>
                        </a:tabLst>
                      </a:pPr>
                      <a:r>
                        <a:rPr lang="zh-CN" sz="3200" kern="100">
                          <a:effectLst/>
                          <a:latin typeface="隶书" panose="02010509060101010101" pitchFamily="49" charset="-122"/>
                          <a:ea typeface="隶书" panose="02010509060101010101" pitchFamily="49" charset="-122"/>
                        </a:rPr>
                        <a:t>内容</a:t>
                      </a:r>
                      <a:endParaRPr lang="zh-CN" sz="3200" kern="100">
                        <a:effectLst/>
                        <a:latin typeface="隶书" panose="02010509060101010101" pitchFamily="49" charset="-122"/>
                        <a:ea typeface="隶书" panose="02010509060101010101" pitchFamily="49" charset="-122"/>
                        <a:cs typeface="Courier New" panose="02070309020205020404" pitchFamily="49" charset="0"/>
                      </a:endParaRPr>
                    </a:p>
                  </a:txBody>
                  <a:tcPr marL="68580" marR="68580" marT="0" marB="0" anchor="ctr"/>
                </a:tc>
              </a:tr>
              <a:tr h="1258939">
                <a:tc>
                  <a:txBody>
                    <a:bodyPr vert="horz" wrap="square"/>
                    <a:lstStyle/>
                    <a:p>
                      <a:pPr algn="just">
                        <a:lnSpc>
                          <a:spcPct val="150000"/>
                        </a:lnSpc>
                        <a:spcAft>
                          <a:spcPct val="0"/>
                        </a:spcAft>
                        <a:tabLst>
                          <a:tab pos="2512695"/>
                          <a:tab pos="5600700"/>
                        </a:tabLst>
                      </a:pPr>
                      <a:r>
                        <a:rPr lang="zh-CN" sz="3200" kern="100">
                          <a:effectLst/>
                          <a:latin typeface="隶书" panose="02010509060101010101" pitchFamily="49" charset="-122"/>
                          <a:ea typeface="隶书" panose="02010509060101010101" pitchFamily="49" charset="-122"/>
                        </a:rPr>
                        <a:t>农业</a:t>
                      </a:r>
                      <a:endParaRPr lang="zh-CN" sz="3200" kern="100">
                        <a:effectLst/>
                        <a:latin typeface="隶书" panose="02010509060101010101" pitchFamily="49" charset="-122"/>
                        <a:ea typeface="隶书" panose="02010509060101010101" pitchFamily="49" charset="-122"/>
                        <a:cs typeface="Courier New" panose="02070309020205020404" pitchFamily="49" charset="0"/>
                      </a:endParaRPr>
                    </a:p>
                  </a:txBody>
                  <a:tcPr marL="68580" marR="68580" marT="0" marB="0" anchor="ctr"/>
                </a:tc>
                <a:tc>
                  <a:txBody>
                    <a:bodyPr vert="horz" wrap="square"/>
                    <a:lstStyle/>
                    <a:p>
                      <a:pPr algn="just">
                        <a:lnSpc>
                          <a:spcPct val="150000"/>
                        </a:lnSpc>
                        <a:spcAft>
                          <a:spcPct val="0"/>
                        </a:spcAft>
                        <a:tabLst>
                          <a:tab pos="2512695"/>
                          <a:tab pos="5600700"/>
                        </a:tabLst>
                      </a:pPr>
                      <a:r>
                        <a:rPr lang="zh-CN" sz="3200" kern="100">
                          <a:effectLst/>
                          <a:latin typeface="隶书" panose="02010509060101010101" pitchFamily="49" charset="-122"/>
                          <a:ea typeface="隶书" panose="02010509060101010101" pitchFamily="49" charset="-122"/>
                        </a:rPr>
                        <a:t>以粮食税代替余粮收集制，规定农民在交纳粮食税后，剩余的粮食由农民自己支配</a:t>
                      </a:r>
                      <a:endParaRPr lang="zh-CN" sz="3200" kern="100">
                        <a:effectLst/>
                        <a:latin typeface="隶书" panose="02010509060101010101" pitchFamily="49" charset="-122"/>
                        <a:ea typeface="隶书" panose="02010509060101010101" pitchFamily="49" charset="-122"/>
                        <a:cs typeface="Courier New" panose="02070309020205020404" pitchFamily="49" charset="0"/>
                      </a:endParaRPr>
                    </a:p>
                  </a:txBody>
                  <a:tcPr marL="68580" marR="68580" marT="0" marB="0" anchor="ctr"/>
                </a:tc>
              </a:tr>
              <a:tr h="1258939">
                <a:tc>
                  <a:txBody>
                    <a:bodyPr vert="horz" wrap="square"/>
                    <a:lstStyle/>
                    <a:p>
                      <a:pPr algn="just">
                        <a:lnSpc>
                          <a:spcPct val="150000"/>
                        </a:lnSpc>
                        <a:spcAft>
                          <a:spcPct val="0"/>
                        </a:spcAft>
                        <a:tabLst>
                          <a:tab pos="2512695"/>
                          <a:tab pos="5600700"/>
                        </a:tabLst>
                      </a:pPr>
                      <a:r>
                        <a:rPr lang="zh-CN" sz="3200" kern="100">
                          <a:effectLst/>
                          <a:latin typeface="隶书" panose="02010509060101010101" pitchFamily="49" charset="-122"/>
                          <a:ea typeface="隶书" panose="02010509060101010101" pitchFamily="49" charset="-122"/>
                        </a:rPr>
                        <a:t>工业</a:t>
                      </a:r>
                      <a:endParaRPr lang="zh-CN" sz="3200" kern="100">
                        <a:effectLst/>
                        <a:latin typeface="隶书" panose="02010509060101010101" pitchFamily="49" charset="-122"/>
                        <a:ea typeface="隶书" panose="02010509060101010101" pitchFamily="49" charset="-122"/>
                        <a:cs typeface="Courier New" panose="02070309020205020404" pitchFamily="49" charset="0"/>
                      </a:endParaRPr>
                    </a:p>
                  </a:txBody>
                  <a:tcPr marL="68580" marR="68580" marT="0" marB="0" anchor="ctr"/>
                </a:tc>
                <a:tc>
                  <a:txBody>
                    <a:bodyPr vert="horz" wrap="square"/>
                    <a:lstStyle/>
                    <a:p>
                      <a:pPr algn="just">
                        <a:lnSpc>
                          <a:spcPct val="150000"/>
                        </a:lnSpc>
                        <a:spcAft>
                          <a:spcPct val="0"/>
                        </a:spcAft>
                        <a:tabLst>
                          <a:tab pos="2512695"/>
                          <a:tab pos="5600700"/>
                        </a:tabLst>
                      </a:pPr>
                      <a:r>
                        <a:rPr lang="en-US" sz="3200" kern="100">
                          <a:effectLst/>
                          <a:latin typeface="隶书" panose="02010509060101010101" pitchFamily="49" charset="-122"/>
                          <a:ea typeface="隶书" panose="02010509060101010101" pitchFamily="49" charset="-122"/>
                        </a:rPr>
                        <a:t>①</a:t>
                      </a:r>
                      <a:r>
                        <a:rPr lang="zh-CN" sz="3200" kern="100">
                          <a:effectLst/>
                          <a:latin typeface="隶书" panose="02010509060101010101" pitchFamily="49" charset="-122"/>
                          <a:ea typeface="隶书" panose="02010509060101010101" pitchFamily="49" charset="-122"/>
                        </a:rPr>
                        <a:t>解除部分企业的国有化，允许私人开办小企业；②国家暂时无力经营的企业，以租让的方式让外国资本家经营</a:t>
                      </a:r>
                      <a:endParaRPr lang="zh-CN" sz="3200" kern="100">
                        <a:effectLst/>
                        <a:latin typeface="隶书" panose="02010509060101010101" pitchFamily="49" charset="-122"/>
                        <a:ea typeface="隶书" panose="02010509060101010101" pitchFamily="49" charset="-122"/>
                        <a:cs typeface="Courier New" panose="02070309020205020404" pitchFamily="49" charset="0"/>
                      </a:endParaRPr>
                    </a:p>
                  </a:txBody>
                  <a:tcPr marL="68580" marR="68580" marT="0" marB="0" anchor="ctr"/>
                </a:tc>
              </a:tr>
              <a:tr h="1037306">
                <a:tc>
                  <a:txBody>
                    <a:bodyPr vert="horz" wrap="square"/>
                    <a:lstStyle/>
                    <a:p>
                      <a:pPr algn="just">
                        <a:lnSpc>
                          <a:spcPct val="150000"/>
                        </a:lnSpc>
                        <a:spcAft>
                          <a:spcPct val="0"/>
                        </a:spcAft>
                        <a:tabLst>
                          <a:tab pos="2512695"/>
                          <a:tab pos="5600700"/>
                        </a:tabLst>
                      </a:pPr>
                      <a:r>
                        <a:rPr lang="zh-CN" sz="3200" kern="100">
                          <a:effectLst/>
                          <a:latin typeface="隶书" panose="02010509060101010101" pitchFamily="49" charset="-122"/>
                          <a:ea typeface="隶书" panose="02010509060101010101" pitchFamily="49" charset="-122"/>
                        </a:rPr>
                        <a:t>商业</a:t>
                      </a:r>
                      <a:endParaRPr lang="zh-CN" sz="3200" kern="100">
                        <a:effectLst/>
                        <a:latin typeface="隶书" panose="02010509060101010101" pitchFamily="49" charset="-122"/>
                        <a:ea typeface="隶书" panose="02010509060101010101" pitchFamily="49" charset="-122"/>
                        <a:cs typeface="Courier New" panose="02070309020205020404" pitchFamily="49" charset="0"/>
                      </a:endParaRPr>
                    </a:p>
                  </a:txBody>
                  <a:tcPr marL="68580" marR="68580" marT="0" marB="0" anchor="ctr"/>
                </a:tc>
                <a:tc>
                  <a:txBody>
                    <a:bodyPr vert="horz" wrap="square"/>
                    <a:lstStyle/>
                    <a:p>
                      <a:pPr algn="just">
                        <a:lnSpc>
                          <a:spcPct val="150000"/>
                        </a:lnSpc>
                        <a:spcAft>
                          <a:spcPct val="0"/>
                        </a:spcAft>
                        <a:tabLst>
                          <a:tab pos="2512695"/>
                          <a:tab pos="5600700"/>
                        </a:tabLst>
                      </a:pPr>
                      <a:r>
                        <a:rPr lang="zh-CN" sz="3200" kern="100">
                          <a:effectLst/>
                          <a:latin typeface="隶书" panose="02010509060101010101" pitchFamily="49" charset="-122"/>
                          <a:ea typeface="隶书" panose="02010509060101010101" pitchFamily="49" charset="-122"/>
                        </a:rPr>
                        <a:t>改变由国家垄断贸易的做法，恢复货币流通和商品交换</a:t>
                      </a:r>
                      <a:endParaRPr lang="zh-CN" sz="3200" kern="100">
                        <a:effectLst/>
                        <a:latin typeface="隶书" panose="02010509060101010101" pitchFamily="49" charset="-122"/>
                        <a:ea typeface="隶书" panose="02010509060101010101" pitchFamily="49" charset="-122"/>
                        <a:cs typeface="Courier New" panose="02070309020205020404" pitchFamily="49" charset="0"/>
                      </a:endParaRPr>
                    </a:p>
                  </a:txBody>
                  <a:tcPr marL="68580" marR="68580" marT="0" marB="0" anchor="ctr"/>
                </a:tc>
              </a:tr>
              <a:tr h="1037306">
                <a:tc>
                  <a:txBody>
                    <a:bodyPr vert="horz" wrap="square"/>
                    <a:lstStyle/>
                    <a:p>
                      <a:pPr algn="just">
                        <a:lnSpc>
                          <a:spcPct val="150000"/>
                        </a:lnSpc>
                        <a:spcAft>
                          <a:spcPct val="0"/>
                        </a:spcAft>
                        <a:tabLst>
                          <a:tab pos="2512695"/>
                          <a:tab pos="5600700"/>
                        </a:tabLst>
                      </a:pPr>
                      <a:r>
                        <a:rPr lang="zh-CN" sz="3200" kern="100">
                          <a:effectLst/>
                          <a:latin typeface="隶书" panose="02010509060101010101" pitchFamily="49" charset="-122"/>
                          <a:ea typeface="隶书" panose="02010509060101010101" pitchFamily="49" charset="-122"/>
                        </a:rPr>
                        <a:t>分配</a:t>
                      </a:r>
                      <a:endParaRPr lang="zh-CN" sz="3200" kern="100">
                        <a:effectLst/>
                        <a:latin typeface="隶书" panose="02010509060101010101" pitchFamily="49" charset="-122"/>
                        <a:ea typeface="隶书" panose="02010509060101010101" pitchFamily="49" charset="-122"/>
                        <a:cs typeface="Courier New" panose="02070309020205020404" pitchFamily="49" charset="0"/>
                      </a:endParaRPr>
                    </a:p>
                  </a:txBody>
                  <a:tcPr marL="68580" marR="68580" marT="0" marB="0" anchor="ctr"/>
                </a:tc>
                <a:tc>
                  <a:txBody>
                    <a:bodyPr vert="horz" wrap="square"/>
                    <a:lstStyle/>
                    <a:p>
                      <a:pPr algn="just">
                        <a:lnSpc>
                          <a:spcPct val="150000"/>
                        </a:lnSpc>
                        <a:spcAft>
                          <a:spcPct val="0"/>
                        </a:spcAft>
                        <a:tabLst>
                          <a:tab pos="2512695"/>
                          <a:tab pos="5600700"/>
                        </a:tabLst>
                      </a:pPr>
                      <a:r>
                        <a:rPr lang="zh-CN" sz="3200" kern="100">
                          <a:effectLst/>
                          <a:latin typeface="隶书" panose="02010509060101010101" pitchFamily="49" charset="-122"/>
                          <a:ea typeface="隶书" panose="02010509060101010101" pitchFamily="49" charset="-122"/>
                        </a:rPr>
                        <a:t>废除实物分配制</a:t>
                      </a:r>
                      <a:endParaRPr lang="zh-CN" sz="3200" kern="100">
                        <a:effectLst/>
                        <a:latin typeface="隶书" panose="02010509060101010101" pitchFamily="49" charset="-122"/>
                        <a:ea typeface="隶书" panose="02010509060101010101" pitchFamily="49" charset="-122"/>
                        <a:cs typeface="Courier New" panose="02070309020205020404" pitchFamily="49" charset="0"/>
                      </a:endParaRPr>
                    </a:p>
                  </a:txBody>
                  <a:tcPr marL="68580" marR="68580" marT="0" marB="0" anchor="ctr"/>
                </a:tc>
              </a:tr>
            </a:tbl>
          </a:graphicData>
        </a:graphic>
      </p:graphicFrame>
    </p:spTree>
    <p:custDataLst>
      <p:tags r:id="rId9"/>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title=""/>
          <p:cNvPicPr>
            <a:picLocks noChangeAspect="1"/>
          </p:cNvPicPr>
          <p:nvPr userDrawn="1">
            <p:custDataLst>
              <p:tags r:id="rId3"/>
            </p:custDataLst>
          </p:nvPr>
        </p:nvPicPr>
        <p:blipFill>
          <a:blip r:embed="rId2"/>
          <a:stretch>
            <a:fillRect/>
          </a:stretch>
        </p:blipFill>
        <p:spPr>
          <a:xfrm>
            <a:off x="0" y="0"/>
            <a:ext cx="12192000" cy="6864350"/>
          </a:xfrm>
          <a:prstGeom prst="rect">
            <a:avLst/>
          </a:prstGeom>
        </p:spPr>
      </p:pic>
      <p:pic>
        <p:nvPicPr>
          <p:cNvPr id="24" name="图片 23" title=""/>
          <p:cNvPicPr>
            <a:picLocks noChangeAspect="1"/>
          </p:cNvPicPr>
          <p:nvPr userDrawn="1">
            <p:custDataLst>
              <p:tags r:id="rId5"/>
            </p:custDataLst>
          </p:nvPr>
        </p:nvPicPr>
        <p:blipFill>
          <a:blip r:embed="rId4"/>
          <a:stretch>
            <a:fillRect/>
          </a:stretch>
        </p:blipFill>
        <p:spPr>
          <a:xfrm>
            <a:off x="9761855" y="0"/>
            <a:ext cx="2430145" cy="2670810"/>
          </a:xfrm>
          <a:prstGeom prst="rect">
            <a:avLst/>
          </a:prstGeom>
        </p:spPr>
      </p:pic>
      <p:pic>
        <p:nvPicPr>
          <p:cNvPr id="22" name="图片 21" title=""/>
          <p:cNvPicPr>
            <a:picLocks noChangeAspect="1"/>
          </p:cNvPicPr>
          <p:nvPr userDrawn="1">
            <p:custDataLst>
              <p:tags r:id="rId7"/>
            </p:custDataLst>
          </p:nvPr>
        </p:nvPicPr>
        <p:blipFill>
          <a:blip r:embed="rId6"/>
          <a:stretch>
            <a:fillRect/>
          </a:stretch>
        </p:blipFill>
        <p:spPr>
          <a:xfrm>
            <a:off x="0" y="5657215"/>
            <a:ext cx="3272155" cy="1196975"/>
          </a:xfrm>
          <a:prstGeom prst="rect">
            <a:avLst/>
          </a:prstGeom>
        </p:spPr>
      </p:pic>
      <p:sp>
        <p:nvSpPr>
          <p:cNvPr id="3" name="矩形 2" title=""/>
          <p:cNvSpPr/>
          <p:nvPr>
            <p:custDataLst>
              <p:tags r:id="rId8"/>
            </p:custDataLst>
          </p:nvPr>
        </p:nvSpPr>
        <p:spPr>
          <a:xfrm>
            <a:off x="176463" y="362001"/>
            <a:ext cx="11774905" cy="65544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2512695"/>
                <a:tab pos="5600700"/>
              </a:tabLst>
            </a:pP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4.</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作用：提高了人民的生产积极性，促进了经济的迅速恢复，有利于稳定政治形势。</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2800" b="1" kern="100">
                <a:solidFill>
                  <a:schemeClr val="dk1"/>
                </a:solidFill>
                <a:latin typeface="隶书" panose="02010509060101010101" pitchFamily="49" charset="-122"/>
                <a:ea typeface="隶书" panose="02010509060101010101" pitchFamily="49" charset="-122"/>
                <a:cs typeface="隶书" panose="02010509060101010101" pitchFamily="49" charset="-122"/>
              </a:rPr>
              <a:t>三、</a:t>
            </a:r>
            <a:r>
              <a:rPr lang="en-US" altLang="zh-CN" sz="2800" b="1"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zh-CN" altLang="zh-CN" sz="2800" b="1" kern="100">
                <a:solidFill>
                  <a:schemeClr val="dk1"/>
                </a:solidFill>
                <a:latin typeface="隶书" panose="02010509060101010101" pitchFamily="49" charset="-122"/>
                <a:ea typeface="隶书" panose="02010509060101010101" pitchFamily="49" charset="-122"/>
                <a:cs typeface="隶书" panose="02010509060101010101" pitchFamily="49" charset="-122"/>
              </a:rPr>
              <a:t>斯大林模式</a:t>
            </a:r>
            <a:r>
              <a:rPr lang="en-US" altLang="zh-CN" sz="2800" b="1" kern="100">
                <a:solidFill>
                  <a:schemeClr val="dk1"/>
                </a:solidFill>
                <a:latin typeface="隶书" panose="02010509060101010101" pitchFamily="49" charset="-122"/>
                <a:ea typeface="隶书" panose="02010509060101010101" pitchFamily="49" charset="-122"/>
                <a:cs typeface="隶书" panose="02010509060101010101" pitchFamily="49" charset="-122"/>
              </a:rPr>
              <a:t>”</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1</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．背景</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1</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1922</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年底，苏维埃社会主义共和国联盟正式成立。</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2</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1924</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年，斯大林的领导地位逐步确立。</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3</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）新经济政策被逐渐取消。</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2</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．措施</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1</a:t>
            </a:r>
            <a:r>
              <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rPr>
              <a:t>）优先发展重工业，其资金来源是农业和轻工业。</a:t>
            </a:r>
            <a:endParaRPr lang="zh-CN" altLang="zh-CN" sz="28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zh-CN" altLang="zh-CN" sz="28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800">
                <a:solidFill>
                  <a:schemeClr val="dk1"/>
                </a:solidFill>
                <a:latin typeface="隶书" panose="02010509060101010101" pitchFamily="49" charset="-122"/>
                <a:ea typeface="隶书" panose="02010509060101010101" pitchFamily="49" charset="-122"/>
                <a:cs typeface="隶书" panose="02010509060101010101" pitchFamily="49" charset="-122"/>
              </a:rPr>
              <a:t>2</a:t>
            </a:r>
            <a:r>
              <a:rPr lang="zh-CN" altLang="zh-CN" sz="2800">
                <a:solidFill>
                  <a:schemeClr val="dk1"/>
                </a:solidFill>
                <a:latin typeface="隶书" panose="02010509060101010101" pitchFamily="49" charset="-122"/>
                <a:ea typeface="隶书" panose="02010509060101010101" pitchFamily="49" charset="-122"/>
                <a:cs typeface="隶书" panose="02010509060101010101" pitchFamily="49" charset="-122"/>
              </a:rPr>
              <a:t>）推行农业集体化运动，以摆脱粮食供应困难。</a:t>
            </a:r>
            <a:endParaRPr lang="zh-CN" altLang="zh-CN" sz="2800">
              <a:solidFill>
                <a:schemeClr val="dk1"/>
              </a:solidFill>
              <a:latin typeface="隶书" panose="02010509060101010101" pitchFamily="49" charset="-122"/>
              <a:ea typeface="隶书" panose="02010509060101010101" pitchFamily="49" charset="-122"/>
              <a:cs typeface="隶书" panose="02010509060101010101" pitchFamily="49" charset="-122"/>
            </a:endParaRPr>
          </a:p>
        </p:txBody>
      </p:sp>
    </p:spTree>
    <p:custDataLst>
      <p:tags r:id="rId9"/>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dur="500" fill="hold"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5" presetID="2" presetClass="entr" presetSubtype="4" dur="500"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9" presetID="2" presetClass="entr" presetSubtype="4" dur="500" fill="hold" nodeType="with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2" presetClass="entr" presetSubtype="4" dur="50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9" presetID="2" presetClass="entr" presetSubtype="4" dur="500" fill="hold" nodeType="with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 calcmode="lin" valueType="num">
                                      <p:cBhvr additive="base">
                                        <p:cTn id="4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7" end="7"/>
                                            </p:txEl>
                                          </p:spTgt>
                                        </p:tgtEl>
                                        <p:attrNameLst>
                                          <p:attrName>ppt_y</p:attrName>
                                        </p:attrNameLst>
                                      </p:cBhvr>
                                      <p:tavLst>
                                        <p:tav tm="0">
                                          <p:val>
                                            <p:strVal val="1+#ppt_h/2"/>
                                          </p:val>
                                        </p:tav>
                                        <p:tav tm="100000">
                                          <p:val>
                                            <p:strVal val="#ppt_y"/>
                                          </p:val>
                                        </p:tav>
                                      </p:tavLst>
                                    </p:anim>
                                  </p:childTnLst>
                                </p:cTn>
                              </p:par>
                              <p:par>
                                <p:cTn id="43" presetID="2" presetClass="entr" presetSubtype="4" dur="500" fill="hold" nodeType="withEffect">
                                  <p:stCondLst>
                                    <p:cond delay="0"/>
                                  </p:stCondLst>
                                  <p:childTnLst>
                                    <p:set>
                                      <p:cBhvr>
                                        <p:cTn id="44" dur="1" fill="hold">
                                          <p:stCondLst>
                                            <p:cond delay="0"/>
                                          </p:stCondLst>
                                        </p:cTn>
                                        <p:tgtEl>
                                          <p:spTgt spid="3">
                                            <p:txEl>
                                              <p:pRg st="8" end="8"/>
                                            </p:txEl>
                                          </p:spTgt>
                                        </p:tgtEl>
                                        <p:attrNameLst>
                                          <p:attrName>style.visibility</p:attrName>
                                        </p:attrNameLst>
                                      </p:cBhvr>
                                      <p:to>
                                        <p:strVal val="visible"/>
                                      </p:to>
                                    </p:set>
                                    <p:anim calcmode="lin" valueType="num">
                                      <p:cBhvr additive="base">
                                        <p:cTn id="4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title=""/>
          <p:cNvPicPr>
            <a:picLocks noChangeAspect="1"/>
          </p:cNvPicPr>
          <p:nvPr userDrawn="1">
            <p:custDataLst>
              <p:tags r:id="rId3"/>
            </p:custDataLst>
          </p:nvPr>
        </p:nvPicPr>
        <p:blipFill>
          <a:blip r:embed="rId2"/>
          <a:stretch>
            <a:fillRect/>
          </a:stretch>
        </p:blipFill>
        <p:spPr>
          <a:xfrm>
            <a:off x="0" y="0"/>
            <a:ext cx="12192000" cy="6864350"/>
          </a:xfrm>
          <a:prstGeom prst="rect">
            <a:avLst/>
          </a:prstGeom>
        </p:spPr>
      </p:pic>
      <p:pic>
        <p:nvPicPr>
          <p:cNvPr id="24" name="图片 23" title=""/>
          <p:cNvPicPr>
            <a:picLocks noChangeAspect="1"/>
          </p:cNvPicPr>
          <p:nvPr userDrawn="1">
            <p:custDataLst>
              <p:tags r:id="rId5"/>
            </p:custDataLst>
          </p:nvPr>
        </p:nvPicPr>
        <p:blipFill>
          <a:blip r:embed="rId4"/>
          <a:stretch>
            <a:fillRect/>
          </a:stretch>
        </p:blipFill>
        <p:spPr>
          <a:xfrm>
            <a:off x="9761855" y="0"/>
            <a:ext cx="2430145" cy="2670810"/>
          </a:xfrm>
          <a:prstGeom prst="rect">
            <a:avLst/>
          </a:prstGeom>
        </p:spPr>
      </p:pic>
      <p:pic>
        <p:nvPicPr>
          <p:cNvPr id="22" name="图片 21" title=""/>
          <p:cNvPicPr>
            <a:picLocks noChangeAspect="1"/>
          </p:cNvPicPr>
          <p:nvPr userDrawn="1">
            <p:custDataLst>
              <p:tags r:id="rId7"/>
            </p:custDataLst>
          </p:nvPr>
        </p:nvPicPr>
        <p:blipFill>
          <a:blip r:embed="rId6"/>
          <a:stretch>
            <a:fillRect/>
          </a:stretch>
        </p:blipFill>
        <p:spPr>
          <a:xfrm>
            <a:off x="0" y="5657215"/>
            <a:ext cx="3272155" cy="1196975"/>
          </a:xfrm>
          <a:prstGeom prst="rect">
            <a:avLst/>
          </a:prstGeom>
        </p:spPr>
      </p:pic>
      <p:sp>
        <p:nvSpPr>
          <p:cNvPr id="3" name="矩形 2" title=""/>
          <p:cNvSpPr/>
          <p:nvPr>
            <p:custDataLst>
              <p:tags r:id="rId8"/>
            </p:custDataLst>
          </p:nvPr>
        </p:nvSpPr>
        <p:spPr>
          <a:xfrm>
            <a:off x="0" y="561474"/>
            <a:ext cx="12031579" cy="600075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2512695"/>
                <a:tab pos="5600700"/>
              </a:tabLst>
            </a:pP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3</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．特点</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1</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）实行单一的公有制和高度集中的计划经济。</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2</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）独立于资本主义世界市场之外的经济体系。</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3</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）开辟计划经济体制和新型的工业化模式。</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4</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．评价</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1</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）功绩</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①两个五年计划使苏联迅速实现了工业化。</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zh-CN" altLang="zh-CN" sz="3200">
                <a:solidFill>
                  <a:schemeClr val="dk1"/>
                </a:solidFill>
                <a:latin typeface="隶书" panose="02010509060101010101" pitchFamily="49" charset="-122"/>
                <a:ea typeface="隶书" panose="02010509060101010101" pitchFamily="49" charset="-122"/>
                <a:cs typeface="隶书" panose="02010509060101010101" pitchFamily="49" charset="-122"/>
              </a:rPr>
              <a:t>②经济实力的迅速增长为后来反法西斯战争的胜利奠定了物质基础。</a:t>
            </a:r>
            <a:endParaRPr lang="zh-CN" altLang="zh-CN" sz="3200">
              <a:solidFill>
                <a:schemeClr val="dk1"/>
              </a:solidFill>
              <a:latin typeface="隶书" panose="02010509060101010101" pitchFamily="49" charset="-122"/>
              <a:ea typeface="隶书" panose="02010509060101010101" pitchFamily="49" charset="-122"/>
              <a:cs typeface="隶书" panose="02010509060101010101" pitchFamily="49" charset="-122"/>
            </a:endParaRPr>
          </a:p>
        </p:txBody>
      </p:sp>
    </p:spTree>
    <p:custDataLst>
      <p:tags r:id="rId9"/>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dur="500"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dur="500" fill="hold"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dur="500" fill="hold"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 calcmode="lin" valueType="num">
                                      <p:cBhvr additive="base">
                                        <p:cTn id="3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dur="500" fill="hold" nodeType="with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title=""/>
          <p:cNvPicPr>
            <a:picLocks noChangeAspect="1"/>
          </p:cNvPicPr>
          <p:nvPr userDrawn="1">
            <p:custDataLst>
              <p:tags r:id="rId3"/>
            </p:custDataLst>
          </p:nvPr>
        </p:nvPicPr>
        <p:blipFill>
          <a:blip r:embed="rId2"/>
          <a:stretch>
            <a:fillRect/>
          </a:stretch>
        </p:blipFill>
        <p:spPr>
          <a:xfrm>
            <a:off x="0" y="0"/>
            <a:ext cx="12192000" cy="6864350"/>
          </a:xfrm>
          <a:prstGeom prst="rect">
            <a:avLst/>
          </a:prstGeom>
        </p:spPr>
      </p:pic>
      <p:pic>
        <p:nvPicPr>
          <p:cNvPr id="24" name="图片 23" title=""/>
          <p:cNvPicPr>
            <a:picLocks noChangeAspect="1"/>
          </p:cNvPicPr>
          <p:nvPr userDrawn="1">
            <p:custDataLst>
              <p:tags r:id="rId5"/>
            </p:custDataLst>
          </p:nvPr>
        </p:nvPicPr>
        <p:blipFill>
          <a:blip r:embed="rId4"/>
          <a:stretch>
            <a:fillRect/>
          </a:stretch>
        </p:blipFill>
        <p:spPr>
          <a:xfrm>
            <a:off x="9761855" y="0"/>
            <a:ext cx="2430145" cy="2670810"/>
          </a:xfrm>
          <a:prstGeom prst="rect">
            <a:avLst/>
          </a:prstGeom>
        </p:spPr>
      </p:pic>
      <p:pic>
        <p:nvPicPr>
          <p:cNvPr id="22" name="图片 21" title=""/>
          <p:cNvPicPr>
            <a:picLocks noChangeAspect="1"/>
          </p:cNvPicPr>
          <p:nvPr userDrawn="1">
            <p:custDataLst>
              <p:tags r:id="rId7"/>
            </p:custDataLst>
          </p:nvPr>
        </p:nvPicPr>
        <p:blipFill>
          <a:blip r:embed="rId6"/>
          <a:stretch>
            <a:fillRect/>
          </a:stretch>
        </p:blipFill>
        <p:spPr>
          <a:xfrm>
            <a:off x="0" y="5657215"/>
            <a:ext cx="3272155" cy="1196975"/>
          </a:xfrm>
          <a:prstGeom prst="rect">
            <a:avLst/>
          </a:prstGeom>
        </p:spPr>
      </p:pic>
      <p:sp>
        <p:nvSpPr>
          <p:cNvPr id="3" name="矩形 2" title=""/>
          <p:cNvSpPr/>
          <p:nvPr>
            <p:custDataLst>
              <p:tags r:id="rId8"/>
            </p:custDataLst>
          </p:nvPr>
        </p:nvSpPr>
        <p:spPr>
          <a:xfrm>
            <a:off x="144379" y="579622"/>
            <a:ext cx="11903242" cy="618553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2512695"/>
                <a:tab pos="5600700"/>
              </a:tabLst>
            </a:pPr>
            <a:r>
              <a:rPr lang="zh-CN" altLang="zh-CN" sz="24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400" kern="100">
                <a:solidFill>
                  <a:schemeClr val="dk1"/>
                </a:solidFill>
                <a:latin typeface="隶书" panose="02010509060101010101" pitchFamily="49" charset="-122"/>
                <a:ea typeface="隶书" panose="02010509060101010101" pitchFamily="49" charset="-122"/>
                <a:cs typeface="隶书" panose="02010509060101010101" pitchFamily="49" charset="-122"/>
              </a:rPr>
              <a:t>2</a:t>
            </a:r>
            <a:r>
              <a:rPr lang="zh-CN" altLang="zh-CN" sz="2400" kern="100">
                <a:solidFill>
                  <a:schemeClr val="dk1"/>
                </a:solidFill>
                <a:latin typeface="隶书" panose="02010509060101010101" pitchFamily="49" charset="-122"/>
                <a:ea typeface="隶书" panose="02010509060101010101" pitchFamily="49" charset="-122"/>
                <a:cs typeface="隶书" panose="02010509060101010101" pitchFamily="49" charset="-122"/>
              </a:rPr>
              <a:t>）弊端</a:t>
            </a:r>
            <a:endParaRPr lang="zh-CN" altLang="zh-CN" sz="24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2400" kern="100">
                <a:solidFill>
                  <a:schemeClr val="dk1"/>
                </a:solidFill>
                <a:latin typeface="隶书" panose="02010509060101010101" pitchFamily="49" charset="-122"/>
                <a:ea typeface="隶书" panose="02010509060101010101" pitchFamily="49" charset="-122"/>
                <a:cs typeface="隶书" panose="02010509060101010101" pitchFamily="49" charset="-122"/>
              </a:rPr>
              <a:t>①片面发展重工业，导致农业和轻工业的长期滞后。</a:t>
            </a:r>
            <a:endParaRPr lang="zh-CN" altLang="zh-CN" sz="24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2400" kern="100">
                <a:solidFill>
                  <a:schemeClr val="dk1"/>
                </a:solidFill>
                <a:latin typeface="隶书" panose="02010509060101010101" pitchFamily="49" charset="-122"/>
                <a:ea typeface="隶书" panose="02010509060101010101" pitchFamily="49" charset="-122"/>
                <a:cs typeface="隶书" panose="02010509060101010101" pitchFamily="49" charset="-122"/>
              </a:rPr>
              <a:t>②向农民索取太多，压制了他们的生产积极性。</a:t>
            </a:r>
            <a:endParaRPr lang="zh-CN" altLang="zh-CN" sz="24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2400" kern="100">
                <a:solidFill>
                  <a:schemeClr val="dk1"/>
                </a:solidFill>
                <a:latin typeface="隶书" panose="02010509060101010101" pitchFamily="49" charset="-122"/>
                <a:ea typeface="隶书" panose="02010509060101010101" pitchFamily="49" charset="-122"/>
                <a:cs typeface="隶书" panose="02010509060101010101" pitchFamily="49" charset="-122"/>
              </a:rPr>
              <a:t>③长期执行计划指令，压制了地方和企业的积极性。</a:t>
            </a:r>
            <a:endParaRPr lang="zh-CN" altLang="zh-CN" sz="24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2400" kern="100">
                <a:solidFill>
                  <a:schemeClr val="dk1"/>
                </a:solidFill>
                <a:latin typeface="隶书" panose="02010509060101010101" pitchFamily="49" charset="-122"/>
                <a:ea typeface="隶书" panose="02010509060101010101" pitchFamily="49" charset="-122"/>
                <a:cs typeface="隶书" panose="02010509060101010101" pitchFamily="49" charset="-122"/>
              </a:rPr>
              <a:t>④计划经济体制的僵化成为以后苏联解体的一个重要原因。</a:t>
            </a:r>
            <a:endParaRPr lang="zh-CN" altLang="zh-CN" sz="24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2400" kern="100">
                <a:solidFill>
                  <a:schemeClr val="dk1"/>
                </a:solidFill>
                <a:latin typeface="隶书" panose="02010509060101010101" pitchFamily="49" charset="-122"/>
                <a:ea typeface="隶书" panose="02010509060101010101" pitchFamily="49" charset="-122"/>
                <a:cs typeface="隶书" panose="02010509060101010101" pitchFamily="49" charset="-122"/>
              </a:rPr>
              <a:t>四、赫鲁晓夫改革</a:t>
            </a:r>
            <a:endParaRPr lang="zh-CN" altLang="zh-CN" sz="24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en-US" altLang="zh-CN" sz="2400" kern="100">
                <a:solidFill>
                  <a:schemeClr val="dk1"/>
                </a:solidFill>
                <a:latin typeface="隶书" panose="02010509060101010101" pitchFamily="49" charset="-122"/>
                <a:ea typeface="隶书" panose="02010509060101010101" pitchFamily="49" charset="-122"/>
                <a:cs typeface="隶书" panose="02010509060101010101" pitchFamily="49" charset="-122"/>
              </a:rPr>
              <a:t>1</a:t>
            </a:r>
            <a:r>
              <a:rPr lang="zh-CN" altLang="zh-CN" sz="2400" kern="100">
                <a:solidFill>
                  <a:schemeClr val="dk1"/>
                </a:solidFill>
                <a:latin typeface="隶书" panose="02010509060101010101" pitchFamily="49" charset="-122"/>
                <a:ea typeface="隶书" panose="02010509060101010101" pitchFamily="49" charset="-122"/>
                <a:cs typeface="隶书" panose="02010509060101010101" pitchFamily="49" charset="-122"/>
              </a:rPr>
              <a:t>．背景</a:t>
            </a:r>
            <a:endParaRPr lang="zh-CN" altLang="zh-CN" sz="24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24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400" kern="100">
                <a:solidFill>
                  <a:schemeClr val="dk1"/>
                </a:solidFill>
                <a:latin typeface="隶书" panose="02010509060101010101" pitchFamily="49" charset="-122"/>
                <a:ea typeface="隶书" panose="02010509060101010101" pitchFamily="49" charset="-122"/>
                <a:cs typeface="隶书" panose="02010509060101010101" pitchFamily="49" charset="-122"/>
              </a:rPr>
              <a:t>1</a:t>
            </a:r>
            <a:r>
              <a:rPr lang="zh-CN" altLang="zh-CN" sz="2400" kern="100">
                <a:solidFill>
                  <a:schemeClr val="dk1"/>
                </a:solidFill>
                <a:latin typeface="隶书" panose="02010509060101010101" pitchFamily="49" charset="-122"/>
                <a:ea typeface="隶书" panose="02010509060101010101" pitchFamily="49" charset="-122"/>
                <a:cs typeface="隶书" panose="02010509060101010101" pitchFamily="49" charset="-122"/>
              </a:rPr>
              <a:t>）第二次世界大战结束后，斯大林模式的弊端日益显露。</a:t>
            </a:r>
            <a:endParaRPr lang="zh-CN" altLang="zh-CN" sz="24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2400" kern="100">
                <a:solidFill>
                  <a:schemeClr val="dk1"/>
                </a:solidFill>
                <a:latin typeface="隶书" panose="02010509060101010101" pitchFamily="49" charset="-122"/>
                <a:ea typeface="隶书" panose="02010509060101010101" pitchFamily="49" charset="-122"/>
                <a:cs typeface="隶书" panose="02010509060101010101" pitchFamily="49" charset="-122"/>
              </a:rPr>
              <a:t>①农业集体化使农民缺乏生产积极性，造成粮食产量低。</a:t>
            </a:r>
            <a:endParaRPr lang="zh-CN" altLang="zh-CN" sz="24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zh-CN" altLang="zh-CN" sz="2400">
                <a:solidFill>
                  <a:schemeClr val="dk1"/>
                </a:solidFill>
                <a:latin typeface="隶书" panose="02010509060101010101" pitchFamily="49" charset="-122"/>
                <a:ea typeface="隶书" panose="02010509060101010101" pitchFamily="49" charset="-122"/>
                <a:cs typeface="隶书" panose="02010509060101010101" pitchFamily="49" charset="-122"/>
              </a:rPr>
              <a:t>②片面发展重工业，不利于人民生活水平的提高</a:t>
            </a:r>
            <a:r>
              <a:rPr lang="zh-CN" altLang="zh-CN" sz="2400" smtClean="0">
                <a:solidFill>
                  <a:schemeClr val="dk1"/>
                </a:solidFill>
                <a:latin typeface="隶书" panose="02010509060101010101" pitchFamily="49" charset="-122"/>
                <a:ea typeface="隶书" panose="02010509060101010101" pitchFamily="49" charset="-122"/>
                <a:cs typeface="隶书" panose="02010509060101010101" pitchFamily="49" charset="-122"/>
              </a:rPr>
              <a:t>。</a:t>
            </a:r>
            <a:endParaRPr lang="en-US" altLang="zh-CN" sz="2400" smtClean="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zh-CN" altLang="zh-CN" sz="24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400">
                <a:solidFill>
                  <a:schemeClr val="dk1"/>
                </a:solidFill>
                <a:latin typeface="隶书" panose="02010509060101010101" pitchFamily="49" charset="-122"/>
                <a:ea typeface="隶书" panose="02010509060101010101" pitchFamily="49" charset="-122"/>
                <a:cs typeface="隶书" panose="02010509060101010101" pitchFamily="49" charset="-122"/>
              </a:rPr>
              <a:t>2</a:t>
            </a:r>
            <a:r>
              <a:rPr lang="zh-CN" altLang="zh-CN" sz="24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400">
                <a:solidFill>
                  <a:schemeClr val="dk1"/>
                </a:solidFill>
                <a:latin typeface="隶书" panose="02010509060101010101" pitchFamily="49" charset="-122"/>
                <a:ea typeface="隶书" panose="02010509060101010101" pitchFamily="49" charset="-122"/>
                <a:cs typeface="隶书" panose="02010509060101010101" pitchFamily="49" charset="-122"/>
              </a:rPr>
              <a:t>1956</a:t>
            </a:r>
            <a:r>
              <a:rPr lang="zh-CN" altLang="zh-CN" sz="2400">
                <a:solidFill>
                  <a:schemeClr val="dk1"/>
                </a:solidFill>
                <a:latin typeface="隶书" panose="02010509060101010101" pitchFamily="49" charset="-122"/>
                <a:ea typeface="隶书" panose="02010509060101010101" pitchFamily="49" charset="-122"/>
                <a:cs typeface="隶书" panose="02010509060101010101" pitchFamily="49" charset="-122"/>
              </a:rPr>
              <a:t>年，苏共</a:t>
            </a:r>
            <a:r>
              <a:rPr lang="en-US" altLang="zh-CN" sz="24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zh-CN" altLang="zh-CN" sz="2400">
                <a:solidFill>
                  <a:schemeClr val="dk1"/>
                </a:solidFill>
                <a:latin typeface="隶书" panose="02010509060101010101" pitchFamily="49" charset="-122"/>
                <a:ea typeface="隶书" panose="02010509060101010101" pitchFamily="49" charset="-122"/>
                <a:cs typeface="隶书" panose="02010509060101010101" pitchFamily="49" charset="-122"/>
              </a:rPr>
              <a:t>二十大</a:t>
            </a:r>
            <a:r>
              <a:rPr lang="en-US" altLang="zh-CN" sz="24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zh-CN" altLang="zh-CN" sz="2400">
                <a:solidFill>
                  <a:schemeClr val="dk1"/>
                </a:solidFill>
                <a:latin typeface="隶书" panose="02010509060101010101" pitchFamily="49" charset="-122"/>
                <a:ea typeface="隶书" panose="02010509060101010101" pitchFamily="49" charset="-122"/>
                <a:cs typeface="隶书" panose="02010509060101010101" pitchFamily="49" charset="-122"/>
              </a:rPr>
              <a:t>召开。</a:t>
            </a:r>
            <a:endParaRPr lang="zh-CN" altLang="zh-CN" sz="2400">
              <a:solidFill>
                <a:schemeClr val="dk1"/>
              </a:solidFill>
              <a:latin typeface="隶书" panose="02010509060101010101" pitchFamily="49" charset="-122"/>
              <a:ea typeface="隶书" panose="02010509060101010101" pitchFamily="49" charset="-122"/>
              <a:cs typeface="隶书" panose="02010509060101010101" pitchFamily="49" charset="-122"/>
            </a:endParaRPr>
          </a:p>
        </p:txBody>
      </p:sp>
    </p:spTree>
    <p:custDataLst>
      <p:tags r:id="rId9"/>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dur="500"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dur="500"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nodeType="clickPar">
                      <p:stCondLst>
                        <p:cond delay="indefinite"/>
                      </p:stCondLst>
                      <p:childTnLst>
                        <p:par>
                          <p:cTn id="26" fill="hold">
                            <p:stCondLst>
                              <p:cond delay="0"/>
                            </p:stCondLst>
                            <p:childTnLst>
                              <p:par>
                                <p:cTn id="27" presetID="2" presetClass="entr" presetSubtype="4" dur="500" fill="hold"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1" fill="hold" nodeType="clickPar">
                      <p:stCondLst>
                        <p:cond delay="indefinite"/>
                      </p:stCondLst>
                      <p:childTnLst>
                        <p:par>
                          <p:cTn id="32" fill="hold">
                            <p:stCondLst>
                              <p:cond delay="0"/>
                            </p:stCondLst>
                            <p:childTnLst>
                              <p:par>
                                <p:cTn id="33" presetID="2" presetClass="entr" presetSubtype="4" dur="50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additive="base">
                                        <p:cTn id="3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7" presetID="2" presetClass="entr" presetSubtype="4" dur="500" fill="hold" nodeType="with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anim calcmode="lin" valueType="num">
                                      <p:cBhvr additive="base">
                                        <p:cTn id="3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7" end="7"/>
                                            </p:txEl>
                                          </p:spTgt>
                                        </p:tgtEl>
                                        <p:attrNameLst>
                                          <p:attrName>ppt_y</p:attrName>
                                        </p:attrNameLst>
                                      </p:cBhvr>
                                      <p:tavLst>
                                        <p:tav tm="0">
                                          <p:val>
                                            <p:strVal val="1+#ppt_h/2"/>
                                          </p:val>
                                        </p:tav>
                                        <p:tav tm="100000">
                                          <p:val>
                                            <p:strVal val="#ppt_y"/>
                                          </p:val>
                                        </p:tav>
                                      </p:tavLst>
                                    </p:anim>
                                  </p:childTnLst>
                                </p:cTn>
                              </p:par>
                              <p:par>
                                <p:cTn id="41" presetID="2" presetClass="entr" presetSubtype="4" dur="500" fill="hold" nodeType="with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anim calcmode="lin" valueType="num">
                                      <p:cBhvr additive="base">
                                        <p:cTn id="4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8" end="8"/>
                                            </p:txEl>
                                          </p:spTgt>
                                        </p:tgtEl>
                                        <p:attrNameLst>
                                          <p:attrName>ppt_y</p:attrName>
                                        </p:attrNameLst>
                                      </p:cBhvr>
                                      <p:tavLst>
                                        <p:tav tm="0">
                                          <p:val>
                                            <p:strVal val="1+#ppt_h/2"/>
                                          </p:val>
                                        </p:tav>
                                        <p:tav tm="100000">
                                          <p:val>
                                            <p:strVal val="#ppt_y"/>
                                          </p:val>
                                        </p:tav>
                                      </p:tavLst>
                                    </p:anim>
                                  </p:childTnLst>
                                </p:cTn>
                              </p:par>
                              <p:par>
                                <p:cTn id="45" presetID="2" presetClass="entr" presetSubtype="4" dur="500" fill="hold" nodeType="with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 calcmode="lin" valueType="num">
                                      <p:cBhvr additive="base">
                                        <p:cTn id="4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9" fill="hold" nodeType="clickPar">
                      <p:stCondLst>
                        <p:cond delay="indefinite"/>
                      </p:stCondLst>
                      <p:childTnLst>
                        <p:par>
                          <p:cTn id="50" fill="hold">
                            <p:stCondLst>
                              <p:cond delay="0"/>
                            </p:stCondLst>
                            <p:childTnLst>
                              <p:par>
                                <p:cTn id="51" presetID="2" presetClass="entr" presetSubtype="4" dur="500" fill="hold" nodeType="clickEffect">
                                  <p:stCondLst>
                                    <p:cond delay="0"/>
                                  </p:stCondLst>
                                  <p:childTnLst>
                                    <p:set>
                                      <p:cBhvr>
                                        <p:cTn id="52" dur="1" fill="hold">
                                          <p:stCondLst>
                                            <p:cond delay="0"/>
                                          </p:stCondLst>
                                        </p:cTn>
                                        <p:tgtEl>
                                          <p:spTgt spid="3">
                                            <p:txEl>
                                              <p:pRg st="10" end="10"/>
                                            </p:txEl>
                                          </p:spTgt>
                                        </p:tgtEl>
                                        <p:attrNameLst>
                                          <p:attrName>style.visibility</p:attrName>
                                        </p:attrNameLst>
                                      </p:cBhvr>
                                      <p:to>
                                        <p:strVal val="visible"/>
                                      </p:to>
                                    </p:set>
                                    <p:anim calcmode="lin" valueType="num">
                                      <p:cBhvr additive="base">
                                        <p:cTn id="53"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title=""/>
          <p:cNvPicPr>
            <a:picLocks noChangeAspect="1"/>
          </p:cNvPicPr>
          <p:nvPr userDrawn="1">
            <p:custDataLst>
              <p:tags r:id="rId3"/>
            </p:custDataLst>
          </p:nvPr>
        </p:nvPicPr>
        <p:blipFill>
          <a:blip r:embed="rId2"/>
          <a:stretch>
            <a:fillRect/>
          </a:stretch>
        </p:blipFill>
        <p:spPr>
          <a:xfrm>
            <a:off x="0" y="0"/>
            <a:ext cx="12192000" cy="6864350"/>
          </a:xfrm>
          <a:prstGeom prst="rect">
            <a:avLst/>
          </a:prstGeom>
        </p:spPr>
      </p:pic>
      <p:pic>
        <p:nvPicPr>
          <p:cNvPr id="24" name="图片 23" title=""/>
          <p:cNvPicPr>
            <a:picLocks noChangeAspect="1"/>
          </p:cNvPicPr>
          <p:nvPr userDrawn="1">
            <p:custDataLst>
              <p:tags r:id="rId5"/>
            </p:custDataLst>
          </p:nvPr>
        </p:nvPicPr>
        <p:blipFill>
          <a:blip r:embed="rId4"/>
          <a:stretch>
            <a:fillRect/>
          </a:stretch>
        </p:blipFill>
        <p:spPr>
          <a:xfrm>
            <a:off x="9761855" y="0"/>
            <a:ext cx="2430145" cy="2670810"/>
          </a:xfrm>
          <a:prstGeom prst="rect">
            <a:avLst/>
          </a:prstGeom>
        </p:spPr>
      </p:pic>
      <p:pic>
        <p:nvPicPr>
          <p:cNvPr id="22" name="图片 21" title=""/>
          <p:cNvPicPr>
            <a:picLocks noChangeAspect="1"/>
          </p:cNvPicPr>
          <p:nvPr userDrawn="1">
            <p:custDataLst>
              <p:tags r:id="rId7"/>
            </p:custDataLst>
          </p:nvPr>
        </p:nvPicPr>
        <p:blipFill>
          <a:blip r:embed="rId6"/>
          <a:stretch>
            <a:fillRect/>
          </a:stretch>
        </p:blipFill>
        <p:spPr>
          <a:xfrm>
            <a:off x="0" y="5657215"/>
            <a:ext cx="3272155" cy="1196975"/>
          </a:xfrm>
          <a:prstGeom prst="rect">
            <a:avLst/>
          </a:prstGeom>
        </p:spPr>
      </p:pic>
      <p:sp>
        <p:nvSpPr>
          <p:cNvPr id="3" name="矩形 2" title=""/>
          <p:cNvSpPr/>
          <p:nvPr>
            <p:custDataLst>
              <p:tags r:id="rId8"/>
            </p:custDataLst>
          </p:nvPr>
        </p:nvSpPr>
        <p:spPr>
          <a:xfrm>
            <a:off x="2499612" y="-6967"/>
            <a:ext cx="1626870" cy="82994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2512695"/>
                <a:tab pos="5600700"/>
              </a:tabLst>
            </a:pPr>
            <a:r>
              <a:rPr lang="en-US"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2</a:t>
            </a:r>
            <a:r>
              <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rPr>
              <a:t>．措施</a:t>
            </a:r>
            <a:endParaRPr lang="zh-CN" altLang="zh-CN" sz="32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p:txBody>
      </p:sp>
      <p:graphicFrame>
        <p:nvGraphicFramePr>
          <p:cNvPr id="4" name="表格 3" title=""/>
          <p:cNvGraphicFramePr>
            <a:graphicFrameLocks noGrp="1"/>
          </p:cNvGraphicFramePr>
          <p:nvPr/>
        </p:nvGraphicFramePr>
        <p:xfrm>
          <a:off x="112295" y="640079"/>
          <a:ext cx="12079705" cy="6217921"/>
        </p:xfrm>
        <a:graphic>
          <a:graphicData uri="http://schemas.openxmlformats.org/drawingml/2006/table">
            <a:tbl>
              <a:tblPr>
                <a:tableStyleId>{5C22544A-7EE6-4342-B048-85BDC9FD1C3A}</a:tableStyleId>
              </a:tblPr>
              <a:tblGrid>
                <a:gridCol w="2295144"/>
                <a:gridCol w="9784561"/>
              </a:tblGrid>
              <a:tr h="2781837">
                <a:tc>
                  <a:txBody>
                    <a:bodyPr vert="horz" wrap="square"/>
                    <a:lstStyle/>
                    <a:p>
                      <a:pPr algn="ctr">
                        <a:lnSpc>
                          <a:spcPct val="150000"/>
                        </a:lnSpc>
                        <a:spcAft>
                          <a:spcPct val="0"/>
                        </a:spcAft>
                        <a:tabLst>
                          <a:tab pos="2512695"/>
                          <a:tab pos="5600700"/>
                        </a:tabLst>
                      </a:pPr>
                      <a:r>
                        <a:rPr lang="zh-CN" sz="2800" kern="100">
                          <a:effectLst/>
                          <a:latin typeface="隶书" panose="02010509060101010101" pitchFamily="49" charset="-122"/>
                          <a:ea typeface="隶书" panose="02010509060101010101" pitchFamily="49" charset="-122"/>
                        </a:rPr>
                        <a:t>农业方面</a:t>
                      </a:r>
                      <a:endParaRPr lang="zh-CN" sz="2800" kern="100">
                        <a:effectLst/>
                        <a:latin typeface="隶书" panose="02010509060101010101" pitchFamily="49" charset="-122"/>
                        <a:ea typeface="隶书" panose="02010509060101010101" pitchFamily="49" charset="-122"/>
                      </a:endParaRPr>
                    </a:p>
                    <a:p>
                      <a:pPr algn="ctr">
                        <a:lnSpc>
                          <a:spcPct val="150000"/>
                        </a:lnSpc>
                        <a:spcAft>
                          <a:spcPct val="0"/>
                        </a:spcAft>
                        <a:tabLst>
                          <a:tab pos="2512695"/>
                          <a:tab pos="5600700"/>
                        </a:tabLst>
                      </a:pPr>
                      <a:r>
                        <a:rPr lang="zh-CN" sz="2800" kern="100">
                          <a:effectLst/>
                          <a:latin typeface="隶书" panose="02010509060101010101" pitchFamily="49" charset="-122"/>
                          <a:ea typeface="隶书" panose="02010509060101010101" pitchFamily="49" charset="-122"/>
                        </a:rPr>
                        <a:t>（改革重点）</a:t>
                      </a:r>
                      <a:endParaRPr lang="zh-CN" sz="2800" kern="100">
                        <a:effectLst/>
                        <a:latin typeface="隶书" panose="02010509060101010101" pitchFamily="49" charset="-122"/>
                        <a:ea typeface="隶书" panose="02010509060101010101" pitchFamily="49" charset="-122"/>
                        <a:cs typeface="Courier New" panose="02070309020205020404" pitchFamily="49" charset="0"/>
                      </a:endParaRPr>
                    </a:p>
                  </a:txBody>
                  <a:tcPr marL="56278" marR="56278" marT="0" marB="0" anchor="ctr"/>
                </a:tc>
                <a:tc>
                  <a:txBody>
                    <a:bodyPr vert="horz" wrap="square"/>
                    <a:lstStyle/>
                    <a:p>
                      <a:pPr algn="just">
                        <a:lnSpc>
                          <a:spcPct val="150000"/>
                        </a:lnSpc>
                        <a:spcAft>
                          <a:spcPct val="0"/>
                        </a:spcAft>
                        <a:tabLst>
                          <a:tab pos="2512695"/>
                          <a:tab pos="5600700"/>
                        </a:tabLst>
                      </a:pPr>
                      <a:r>
                        <a:rPr lang="zh-CN" sz="2800" kern="100">
                          <a:effectLst/>
                          <a:latin typeface="隶书" panose="02010509060101010101" pitchFamily="49" charset="-122"/>
                          <a:ea typeface="隶书" panose="02010509060101010101" pitchFamily="49" charset="-122"/>
                          <a:cs typeface="隶书" panose="02010509060101010101" pitchFamily="49" charset="-122"/>
                        </a:rPr>
                        <a:t>（</a:t>
                      </a:r>
                      <a:r>
                        <a:rPr lang="en-US" sz="2800" kern="100">
                          <a:effectLst/>
                          <a:latin typeface="隶书" panose="02010509060101010101" pitchFamily="49" charset="-122"/>
                          <a:ea typeface="隶书" panose="02010509060101010101" pitchFamily="49" charset="-122"/>
                          <a:cs typeface="隶书" panose="02010509060101010101" pitchFamily="49" charset="-122"/>
                        </a:rPr>
                        <a:t>1</a:t>
                      </a:r>
                      <a:r>
                        <a:rPr lang="zh-CN" sz="2800" kern="100">
                          <a:effectLst/>
                          <a:latin typeface="隶书" panose="02010509060101010101" pitchFamily="49" charset="-122"/>
                          <a:ea typeface="隶书" panose="02010509060101010101" pitchFamily="49" charset="-122"/>
                          <a:cs typeface="隶书" panose="02010509060101010101" pitchFamily="49" charset="-122"/>
                        </a:rPr>
                        <a:t>）取消农产品的义务交售制，实行收购制，提高收购价格，增加农民收入</a:t>
                      </a:r>
                      <a:endParaRPr lang="zh-CN" sz="2800" kern="100">
                        <a:effectLst/>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sz="2800" kern="100">
                          <a:effectLst/>
                          <a:latin typeface="隶书" panose="02010509060101010101" pitchFamily="49" charset="-122"/>
                          <a:ea typeface="隶书" panose="02010509060101010101" pitchFamily="49" charset="-122"/>
                          <a:cs typeface="隶书" panose="02010509060101010101" pitchFamily="49" charset="-122"/>
                        </a:rPr>
                        <a:t>（</a:t>
                      </a:r>
                      <a:r>
                        <a:rPr lang="en-US" sz="2800" kern="100">
                          <a:effectLst/>
                          <a:latin typeface="隶书" panose="02010509060101010101" pitchFamily="49" charset="-122"/>
                          <a:ea typeface="隶书" panose="02010509060101010101" pitchFamily="49" charset="-122"/>
                          <a:cs typeface="隶书" panose="02010509060101010101" pitchFamily="49" charset="-122"/>
                        </a:rPr>
                        <a:t>2</a:t>
                      </a:r>
                      <a:r>
                        <a:rPr lang="zh-CN" sz="2800" kern="100">
                          <a:effectLst/>
                          <a:latin typeface="隶书" panose="02010509060101010101" pitchFamily="49" charset="-122"/>
                          <a:ea typeface="隶书" panose="02010509060101010101" pitchFamily="49" charset="-122"/>
                          <a:cs typeface="隶书" panose="02010509060101010101" pitchFamily="49" charset="-122"/>
                        </a:rPr>
                        <a:t>）鼓励农民和农场职工发展家庭副业，扩大集体农庄和国营农场的自主权</a:t>
                      </a:r>
                      <a:endParaRPr lang="zh-CN" sz="2800" kern="100">
                        <a:effectLst/>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sz="2800" kern="100">
                          <a:effectLst/>
                          <a:latin typeface="隶书" panose="02010509060101010101" pitchFamily="49" charset="-122"/>
                          <a:ea typeface="隶书" panose="02010509060101010101" pitchFamily="49" charset="-122"/>
                          <a:cs typeface="隶书" panose="02010509060101010101" pitchFamily="49" charset="-122"/>
                        </a:rPr>
                        <a:t>（</a:t>
                      </a:r>
                      <a:r>
                        <a:rPr lang="en-US" sz="2800" kern="100">
                          <a:effectLst/>
                          <a:latin typeface="隶书" panose="02010509060101010101" pitchFamily="49" charset="-122"/>
                          <a:ea typeface="隶书" panose="02010509060101010101" pitchFamily="49" charset="-122"/>
                          <a:cs typeface="隶书" panose="02010509060101010101" pitchFamily="49" charset="-122"/>
                        </a:rPr>
                        <a:t>3</a:t>
                      </a:r>
                      <a:r>
                        <a:rPr lang="zh-CN" sz="2800" kern="100">
                          <a:effectLst/>
                          <a:latin typeface="隶书" panose="02010509060101010101" pitchFamily="49" charset="-122"/>
                          <a:ea typeface="隶书" panose="02010509060101010101" pitchFamily="49" charset="-122"/>
                          <a:cs typeface="隶书" panose="02010509060101010101" pitchFamily="49" charset="-122"/>
                        </a:rPr>
                        <a:t>）大规模开垦荒地，提高粮食产量，提倡种植玉米</a:t>
                      </a:r>
                      <a:endParaRPr lang="zh-CN" sz="2800" kern="100">
                        <a:effectLst/>
                        <a:latin typeface="隶书" panose="02010509060101010101" pitchFamily="49" charset="-122"/>
                        <a:ea typeface="隶书" panose="02010509060101010101" pitchFamily="49" charset="-122"/>
                        <a:cs typeface="隶书" panose="02010509060101010101" pitchFamily="49" charset="-122"/>
                      </a:endParaRPr>
                    </a:p>
                  </a:txBody>
                  <a:tcPr marL="56278" marR="56278" marT="0" marB="0" anchor="ctr"/>
                </a:tc>
              </a:tr>
              <a:tr h="2856963">
                <a:tc>
                  <a:txBody>
                    <a:bodyPr vert="horz" wrap="square"/>
                    <a:lstStyle/>
                    <a:p>
                      <a:pPr algn="ctr">
                        <a:lnSpc>
                          <a:spcPct val="150000"/>
                        </a:lnSpc>
                        <a:spcAft>
                          <a:spcPct val="0"/>
                        </a:spcAft>
                        <a:tabLst>
                          <a:tab pos="2512695"/>
                          <a:tab pos="5600700"/>
                        </a:tabLst>
                      </a:pPr>
                      <a:r>
                        <a:rPr lang="zh-CN" sz="2800" kern="100">
                          <a:effectLst/>
                          <a:latin typeface="隶书" panose="02010509060101010101" pitchFamily="49" charset="-122"/>
                          <a:ea typeface="隶书" panose="02010509060101010101" pitchFamily="49" charset="-122"/>
                        </a:rPr>
                        <a:t>工业方面</a:t>
                      </a:r>
                      <a:endParaRPr lang="zh-CN" sz="2800" kern="100">
                        <a:effectLst/>
                        <a:latin typeface="隶书" panose="02010509060101010101" pitchFamily="49" charset="-122"/>
                        <a:ea typeface="隶书" panose="02010509060101010101" pitchFamily="49" charset="-122"/>
                        <a:cs typeface="Courier New" panose="02070309020205020404" pitchFamily="49" charset="0"/>
                      </a:endParaRPr>
                    </a:p>
                  </a:txBody>
                  <a:tcPr marL="56278" marR="56278" marT="0" marB="0" anchor="ctr"/>
                </a:tc>
                <a:tc>
                  <a:txBody>
                    <a:bodyPr vert="horz" wrap="square"/>
                    <a:lstStyle/>
                    <a:p>
                      <a:pPr algn="just">
                        <a:lnSpc>
                          <a:spcPct val="150000"/>
                        </a:lnSpc>
                        <a:spcAft>
                          <a:spcPct val="0"/>
                        </a:spcAft>
                        <a:tabLst>
                          <a:tab pos="2512695"/>
                          <a:tab pos="5600700"/>
                        </a:tabLst>
                      </a:pPr>
                      <a:r>
                        <a:rPr lang="zh-CN" sz="2800" kern="100">
                          <a:effectLst/>
                          <a:latin typeface="隶书" panose="02010509060101010101" pitchFamily="49" charset="-122"/>
                          <a:ea typeface="隶书" panose="02010509060101010101" pitchFamily="49" charset="-122"/>
                          <a:cs typeface="隶书" panose="02010509060101010101" pitchFamily="49" charset="-122"/>
                        </a:rPr>
                        <a:t>（</a:t>
                      </a:r>
                      <a:r>
                        <a:rPr lang="en-US" sz="2800" kern="100">
                          <a:effectLst/>
                          <a:latin typeface="隶书" panose="02010509060101010101" pitchFamily="49" charset="-122"/>
                          <a:ea typeface="隶书" panose="02010509060101010101" pitchFamily="49" charset="-122"/>
                          <a:cs typeface="隶书" panose="02010509060101010101" pitchFamily="49" charset="-122"/>
                        </a:rPr>
                        <a:t>1</a:t>
                      </a:r>
                      <a:r>
                        <a:rPr lang="zh-CN" sz="2800" kern="100">
                          <a:effectLst/>
                          <a:latin typeface="隶书" panose="02010509060101010101" pitchFamily="49" charset="-122"/>
                          <a:ea typeface="隶书" panose="02010509060101010101" pitchFamily="49" charset="-122"/>
                          <a:cs typeface="隶书" panose="02010509060101010101" pitchFamily="49" charset="-122"/>
                        </a:rPr>
                        <a:t>）废弃部门管理体制，将部分中央企业的管理权下放给加盟共和国</a:t>
                      </a:r>
                      <a:endParaRPr lang="zh-CN" sz="2800" kern="100">
                        <a:effectLst/>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sz="2800" kern="100">
                          <a:effectLst/>
                          <a:latin typeface="隶书" panose="02010509060101010101" pitchFamily="49" charset="-122"/>
                          <a:ea typeface="隶书" panose="02010509060101010101" pitchFamily="49" charset="-122"/>
                          <a:cs typeface="隶书" panose="02010509060101010101" pitchFamily="49" charset="-122"/>
                        </a:rPr>
                        <a:t>（</a:t>
                      </a:r>
                      <a:r>
                        <a:rPr lang="en-US" sz="2800" kern="100">
                          <a:effectLst/>
                          <a:latin typeface="隶书" panose="02010509060101010101" pitchFamily="49" charset="-122"/>
                          <a:ea typeface="隶书" panose="02010509060101010101" pitchFamily="49" charset="-122"/>
                          <a:cs typeface="隶书" panose="02010509060101010101" pitchFamily="49" charset="-122"/>
                        </a:rPr>
                        <a:t>2</a:t>
                      </a:r>
                      <a:r>
                        <a:rPr lang="zh-CN" sz="2800" kern="100">
                          <a:effectLst/>
                          <a:latin typeface="隶书" panose="02010509060101010101" pitchFamily="49" charset="-122"/>
                          <a:ea typeface="隶书" panose="02010509060101010101" pitchFamily="49" charset="-122"/>
                          <a:cs typeface="隶书" panose="02010509060101010101" pitchFamily="49" charset="-122"/>
                        </a:rPr>
                        <a:t>）给企业部分权利</a:t>
                      </a:r>
                      <a:endParaRPr lang="zh-CN" sz="2800" kern="100">
                        <a:effectLst/>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sz="2800" kern="100">
                          <a:effectLst/>
                          <a:latin typeface="隶书" panose="02010509060101010101" pitchFamily="49" charset="-122"/>
                          <a:ea typeface="隶书" panose="02010509060101010101" pitchFamily="49" charset="-122"/>
                          <a:cs typeface="隶书" panose="02010509060101010101" pitchFamily="49" charset="-122"/>
                        </a:rPr>
                        <a:t>（</a:t>
                      </a:r>
                      <a:r>
                        <a:rPr lang="en-US" sz="2800" kern="100">
                          <a:effectLst/>
                          <a:latin typeface="隶书" panose="02010509060101010101" pitchFamily="49" charset="-122"/>
                          <a:ea typeface="隶书" panose="02010509060101010101" pitchFamily="49" charset="-122"/>
                          <a:cs typeface="隶书" panose="02010509060101010101" pitchFamily="49" charset="-122"/>
                        </a:rPr>
                        <a:t>3</a:t>
                      </a:r>
                      <a:r>
                        <a:rPr lang="zh-CN" sz="2800" kern="100">
                          <a:effectLst/>
                          <a:latin typeface="隶书" panose="02010509060101010101" pitchFamily="49" charset="-122"/>
                          <a:ea typeface="隶书" panose="02010509060101010101" pitchFamily="49" charset="-122"/>
                          <a:cs typeface="隶书" panose="02010509060101010101" pitchFamily="49" charset="-122"/>
                        </a:rPr>
                        <a:t>）一定程度上承认企业和个人的物质利益，调动生产者的积极性</a:t>
                      </a:r>
                      <a:endParaRPr lang="zh-CN" sz="2800" kern="100">
                        <a:effectLst/>
                        <a:latin typeface="隶书" panose="02010509060101010101" pitchFamily="49" charset="-122"/>
                        <a:ea typeface="隶书" panose="02010509060101010101" pitchFamily="49" charset="-122"/>
                        <a:cs typeface="隶书" panose="02010509060101010101" pitchFamily="49" charset="-122"/>
                      </a:endParaRPr>
                    </a:p>
                  </a:txBody>
                  <a:tcPr marL="56278" marR="56278" marT="0" marB="0" anchor="ctr"/>
                </a:tc>
              </a:tr>
            </a:tbl>
          </a:graphicData>
        </a:graphic>
      </p:graphicFrame>
    </p:spTree>
    <p:custDataLst>
      <p:tags r:id="rId9"/>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title=""/>
          <p:cNvPicPr>
            <a:picLocks noChangeAspect="1"/>
          </p:cNvPicPr>
          <p:nvPr userDrawn="1">
            <p:custDataLst>
              <p:tags r:id="rId3"/>
            </p:custDataLst>
          </p:nvPr>
        </p:nvPicPr>
        <p:blipFill>
          <a:blip r:embed="rId2"/>
          <a:stretch>
            <a:fillRect/>
          </a:stretch>
        </p:blipFill>
        <p:spPr>
          <a:xfrm>
            <a:off x="0" y="0"/>
            <a:ext cx="12192000" cy="6864350"/>
          </a:xfrm>
          <a:prstGeom prst="rect">
            <a:avLst/>
          </a:prstGeom>
        </p:spPr>
      </p:pic>
      <p:pic>
        <p:nvPicPr>
          <p:cNvPr id="24" name="图片 23" title=""/>
          <p:cNvPicPr>
            <a:picLocks noChangeAspect="1"/>
          </p:cNvPicPr>
          <p:nvPr userDrawn="1">
            <p:custDataLst>
              <p:tags r:id="rId5"/>
            </p:custDataLst>
          </p:nvPr>
        </p:nvPicPr>
        <p:blipFill>
          <a:blip r:embed="rId4"/>
          <a:stretch>
            <a:fillRect/>
          </a:stretch>
        </p:blipFill>
        <p:spPr>
          <a:xfrm>
            <a:off x="9761855" y="0"/>
            <a:ext cx="2430145" cy="2670810"/>
          </a:xfrm>
          <a:prstGeom prst="rect">
            <a:avLst/>
          </a:prstGeom>
        </p:spPr>
      </p:pic>
      <p:pic>
        <p:nvPicPr>
          <p:cNvPr id="22" name="图片 21" title=""/>
          <p:cNvPicPr>
            <a:picLocks noChangeAspect="1"/>
          </p:cNvPicPr>
          <p:nvPr userDrawn="1">
            <p:custDataLst>
              <p:tags r:id="rId7"/>
            </p:custDataLst>
          </p:nvPr>
        </p:nvPicPr>
        <p:blipFill>
          <a:blip r:embed="rId6"/>
          <a:stretch>
            <a:fillRect/>
          </a:stretch>
        </p:blipFill>
        <p:spPr>
          <a:xfrm>
            <a:off x="0" y="5657215"/>
            <a:ext cx="3272155" cy="1196975"/>
          </a:xfrm>
          <a:prstGeom prst="rect">
            <a:avLst/>
          </a:prstGeom>
        </p:spPr>
      </p:pic>
      <p:sp>
        <p:nvSpPr>
          <p:cNvPr id="3" name="矩形 2" title=""/>
          <p:cNvSpPr/>
          <p:nvPr>
            <p:custDataLst>
              <p:tags r:id="rId8"/>
            </p:custDataLst>
          </p:nvPr>
        </p:nvSpPr>
        <p:spPr>
          <a:xfrm>
            <a:off x="272716" y="570549"/>
            <a:ext cx="11919284" cy="618553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tabLst>
                <a:tab pos="2512695"/>
                <a:tab pos="5600700"/>
              </a:tabLst>
            </a:pPr>
            <a:r>
              <a:rPr lang="en-US" altLang="zh-CN" sz="2400" kern="100">
                <a:solidFill>
                  <a:schemeClr val="dk1"/>
                </a:solidFill>
                <a:latin typeface="隶书" panose="02010509060101010101" pitchFamily="49" charset="-122"/>
                <a:ea typeface="隶书" panose="02010509060101010101" pitchFamily="49" charset="-122"/>
                <a:cs typeface="隶书" panose="02010509060101010101" pitchFamily="49" charset="-122"/>
              </a:rPr>
              <a:t>3.</a:t>
            </a:r>
            <a:r>
              <a:rPr lang="zh-CN" altLang="zh-CN" sz="2400" kern="100">
                <a:solidFill>
                  <a:schemeClr val="dk1"/>
                </a:solidFill>
                <a:latin typeface="隶书" panose="02010509060101010101" pitchFamily="49" charset="-122"/>
                <a:ea typeface="隶书" panose="02010509060101010101" pitchFamily="49" charset="-122"/>
                <a:cs typeface="隶书" panose="02010509060101010101" pitchFamily="49" charset="-122"/>
              </a:rPr>
              <a:t>评价：在一定程度上冲击了斯大林模式，改革以失败而告终。</a:t>
            </a:r>
            <a:endParaRPr lang="zh-CN" altLang="zh-CN" sz="24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2400" kern="100">
                <a:solidFill>
                  <a:schemeClr val="dk1"/>
                </a:solidFill>
                <a:latin typeface="隶书" panose="02010509060101010101" pitchFamily="49" charset="-122"/>
                <a:ea typeface="隶书" panose="02010509060101010101" pitchFamily="49" charset="-122"/>
                <a:cs typeface="隶书" panose="02010509060101010101" pitchFamily="49" charset="-122"/>
              </a:rPr>
              <a:t>五、勃列日涅夫改革</a:t>
            </a:r>
            <a:endParaRPr lang="zh-CN" altLang="zh-CN" sz="24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en-US" altLang="zh-CN" sz="2400" kern="100">
                <a:solidFill>
                  <a:schemeClr val="dk1"/>
                </a:solidFill>
                <a:latin typeface="隶书" panose="02010509060101010101" pitchFamily="49" charset="-122"/>
                <a:ea typeface="隶书" panose="02010509060101010101" pitchFamily="49" charset="-122"/>
                <a:cs typeface="隶书" panose="02010509060101010101" pitchFamily="49" charset="-122"/>
              </a:rPr>
              <a:t>1</a:t>
            </a:r>
            <a:r>
              <a:rPr lang="zh-CN" altLang="zh-CN" sz="2400" kern="100">
                <a:solidFill>
                  <a:schemeClr val="dk1"/>
                </a:solidFill>
                <a:latin typeface="隶书" panose="02010509060101010101" pitchFamily="49" charset="-122"/>
                <a:ea typeface="隶书" panose="02010509060101010101" pitchFamily="49" charset="-122"/>
                <a:cs typeface="隶书" panose="02010509060101010101" pitchFamily="49" charset="-122"/>
              </a:rPr>
              <a:t>．内容</a:t>
            </a:r>
            <a:endParaRPr lang="zh-CN" altLang="zh-CN" sz="24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24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400" kern="100">
                <a:solidFill>
                  <a:schemeClr val="dk1"/>
                </a:solidFill>
                <a:latin typeface="隶书" panose="02010509060101010101" pitchFamily="49" charset="-122"/>
                <a:ea typeface="隶书" panose="02010509060101010101" pitchFamily="49" charset="-122"/>
                <a:cs typeface="隶书" panose="02010509060101010101" pitchFamily="49" charset="-122"/>
              </a:rPr>
              <a:t>1</a:t>
            </a:r>
            <a:r>
              <a:rPr lang="zh-CN" altLang="zh-CN" sz="2400" kern="100">
                <a:solidFill>
                  <a:schemeClr val="dk1"/>
                </a:solidFill>
                <a:latin typeface="隶书" panose="02010509060101010101" pitchFamily="49" charset="-122"/>
                <a:ea typeface="隶书" panose="02010509060101010101" pitchFamily="49" charset="-122"/>
                <a:cs typeface="隶书" panose="02010509060101010101" pitchFamily="49" charset="-122"/>
              </a:rPr>
              <a:t>）在企业管理方面</a:t>
            </a:r>
            <a:endParaRPr lang="zh-CN" altLang="zh-CN" sz="24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2400" kern="100">
                <a:solidFill>
                  <a:schemeClr val="dk1"/>
                </a:solidFill>
                <a:latin typeface="隶书" panose="02010509060101010101" pitchFamily="49" charset="-122"/>
                <a:ea typeface="隶书" panose="02010509060101010101" pitchFamily="49" charset="-122"/>
                <a:cs typeface="隶书" panose="02010509060101010101" pitchFamily="49" charset="-122"/>
              </a:rPr>
              <a:t>①恢复部门管理体制，加强对经济的集中领导。</a:t>
            </a:r>
            <a:endParaRPr lang="zh-CN" altLang="zh-CN" sz="24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2400" kern="100">
                <a:solidFill>
                  <a:schemeClr val="dk1"/>
                </a:solidFill>
                <a:latin typeface="隶书" panose="02010509060101010101" pitchFamily="49" charset="-122"/>
                <a:ea typeface="隶书" panose="02010509060101010101" pitchFamily="49" charset="-122"/>
                <a:cs typeface="隶书" panose="02010509060101010101" pitchFamily="49" charset="-122"/>
              </a:rPr>
              <a:t>②扩大国营企业的经营自主权。</a:t>
            </a:r>
            <a:endParaRPr lang="zh-CN" altLang="zh-CN" sz="24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2400" kern="100">
                <a:solidFill>
                  <a:schemeClr val="dk1"/>
                </a:solidFill>
                <a:latin typeface="隶书" panose="02010509060101010101" pitchFamily="49" charset="-122"/>
                <a:ea typeface="隶书" panose="02010509060101010101" pitchFamily="49" charset="-122"/>
                <a:cs typeface="隶书" panose="02010509060101010101" pitchFamily="49" charset="-122"/>
              </a:rPr>
              <a:t>③运用经济手段，刺激企业改进经营管理。</a:t>
            </a:r>
            <a:endParaRPr lang="zh-CN" altLang="zh-CN" sz="24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24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400" kern="100">
                <a:solidFill>
                  <a:schemeClr val="dk1"/>
                </a:solidFill>
                <a:latin typeface="隶书" panose="02010509060101010101" pitchFamily="49" charset="-122"/>
                <a:ea typeface="隶书" panose="02010509060101010101" pitchFamily="49" charset="-122"/>
                <a:cs typeface="隶书" panose="02010509060101010101" pitchFamily="49" charset="-122"/>
              </a:rPr>
              <a:t>2</a:t>
            </a:r>
            <a:r>
              <a:rPr lang="zh-CN" altLang="zh-CN" sz="2400" kern="100">
                <a:solidFill>
                  <a:schemeClr val="dk1"/>
                </a:solidFill>
                <a:latin typeface="隶书" panose="02010509060101010101" pitchFamily="49" charset="-122"/>
                <a:ea typeface="隶书" panose="02010509060101010101" pitchFamily="49" charset="-122"/>
                <a:cs typeface="隶书" panose="02010509060101010101" pitchFamily="49" charset="-122"/>
              </a:rPr>
              <a:t>）在工业方面：注重发展重工业，特别是与军事有关的工业部门。</a:t>
            </a:r>
            <a:endParaRPr lang="zh-CN" altLang="zh-CN" sz="24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en-US" altLang="zh-CN" sz="2400" kern="100">
                <a:solidFill>
                  <a:schemeClr val="dk1"/>
                </a:solidFill>
                <a:latin typeface="隶书" panose="02010509060101010101" pitchFamily="49" charset="-122"/>
                <a:ea typeface="隶书" panose="02010509060101010101" pitchFamily="49" charset="-122"/>
                <a:cs typeface="隶书" panose="02010509060101010101" pitchFamily="49" charset="-122"/>
              </a:rPr>
              <a:t>2</a:t>
            </a:r>
            <a:r>
              <a:rPr lang="zh-CN" altLang="zh-CN" sz="2400" kern="100">
                <a:solidFill>
                  <a:schemeClr val="dk1"/>
                </a:solidFill>
                <a:latin typeface="隶书" panose="02010509060101010101" pitchFamily="49" charset="-122"/>
                <a:ea typeface="隶书" panose="02010509060101010101" pitchFamily="49" charset="-122"/>
                <a:cs typeface="隶书" panose="02010509060101010101" pitchFamily="49" charset="-122"/>
              </a:rPr>
              <a:t>．结果</a:t>
            </a:r>
            <a:endParaRPr lang="zh-CN" altLang="zh-CN" sz="24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gn="just">
              <a:lnSpc>
                <a:spcPct val="150000"/>
              </a:lnSpc>
              <a:spcAft>
                <a:spcPct val="0"/>
              </a:spcAft>
              <a:tabLst>
                <a:tab pos="2512695"/>
                <a:tab pos="5600700"/>
              </a:tabLst>
            </a:pPr>
            <a:r>
              <a:rPr lang="zh-CN" altLang="zh-CN" sz="2400" kern="1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400" kern="100">
                <a:solidFill>
                  <a:schemeClr val="dk1"/>
                </a:solidFill>
                <a:latin typeface="隶书" panose="02010509060101010101" pitchFamily="49" charset="-122"/>
                <a:ea typeface="隶书" panose="02010509060101010101" pitchFamily="49" charset="-122"/>
                <a:cs typeface="隶书" panose="02010509060101010101" pitchFamily="49" charset="-122"/>
              </a:rPr>
              <a:t>1</a:t>
            </a:r>
            <a:r>
              <a:rPr lang="zh-CN" altLang="zh-CN" sz="2400" kern="100">
                <a:solidFill>
                  <a:schemeClr val="dk1"/>
                </a:solidFill>
                <a:latin typeface="隶书" panose="02010509060101010101" pitchFamily="49" charset="-122"/>
                <a:ea typeface="隶书" panose="02010509060101010101" pitchFamily="49" charset="-122"/>
                <a:cs typeface="隶书" panose="02010509060101010101" pitchFamily="49" charset="-122"/>
              </a:rPr>
              <a:t>）苏联的军事实力达到了与美国相匹敌的水平。</a:t>
            </a:r>
            <a:endParaRPr lang="zh-CN" altLang="zh-CN" sz="2400" kern="100">
              <a:solidFill>
                <a:schemeClr val="dk1"/>
              </a:solidFill>
              <a:latin typeface="隶书" panose="02010509060101010101" pitchFamily="49" charset="-122"/>
              <a:ea typeface="隶书" panose="02010509060101010101" pitchFamily="49" charset="-122"/>
              <a:cs typeface="隶书" panose="02010509060101010101" pitchFamily="49" charset="-122"/>
            </a:endParaRPr>
          </a:p>
          <a:p>
            <a:pPr>
              <a:lnSpc>
                <a:spcPct val="150000"/>
              </a:lnSpc>
            </a:pPr>
            <a:r>
              <a:rPr lang="zh-CN" altLang="zh-CN" sz="2400">
                <a:solidFill>
                  <a:schemeClr val="dk1"/>
                </a:solidFill>
                <a:latin typeface="隶书" panose="02010509060101010101" pitchFamily="49" charset="-122"/>
                <a:ea typeface="隶书" panose="02010509060101010101" pitchFamily="49" charset="-122"/>
                <a:cs typeface="隶书" panose="02010509060101010101" pitchFamily="49" charset="-122"/>
              </a:rPr>
              <a:t>（</a:t>
            </a:r>
            <a:r>
              <a:rPr lang="en-US" altLang="zh-CN" sz="2400">
                <a:solidFill>
                  <a:schemeClr val="dk1"/>
                </a:solidFill>
                <a:latin typeface="隶书" panose="02010509060101010101" pitchFamily="49" charset="-122"/>
                <a:ea typeface="隶书" panose="02010509060101010101" pitchFamily="49" charset="-122"/>
                <a:cs typeface="隶书" panose="02010509060101010101" pitchFamily="49" charset="-122"/>
              </a:rPr>
              <a:t>2</a:t>
            </a:r>
            <a:r>
              <a:rPr lang="zh-CN" altLang="zh-CN" sz="2400">
                <a:solidFill>
                  <a:schemeClr val="dk1"/>
                </a:solidFill>
                <a:latin typeface="隶书" panose="02010509060101010101" pitchFamily="49" charset="-122"/>
                <a:ea typeface="隶书" panose="02010509060101010101" pitchFamily="49" charset="-122"/>
                <a:cs typeface="隶书" panose="02010509060101010101" pitchFamily="49" charset="-122"/>
              </a:rPr>
              <a:t>）军备竞赛又导致经济负担不断增长。</a:t>
            </a:r>
            <a:r>
              <a:rPr lang="en-US" altLang="zh-CN" sz="2400">
                <a:solidFill>
                  <a:schemeClr val="dk1"/>
                </a:solidFill>
                <a:latin typeface="隶书" panose="02010509060101010101" pitchFamily="49" charset="-122"/>
                <a:ea typeface="隶书" panose="02010509060101010101" pitchFamily="49" charset="-122"/>
                <a:cs typeface="隶书" panose="02010509060101010101" pitchFamily="49" charset="-122"/>
              </a:rPr>
              <a:t>1975</a:t>
            </a:r>
            <a:r>
              <a:rPr lang="zh-CN" altLang="zh-CN" sz="2400">
                <a:solidFill>
                  <a:schemeClr val="dk1"/>
                </a:solidFill>
                <a:latin typeface="隶书" panose="02010509060101010101" pitchFamily="49" charset="-122"/>
                <a:ea typeface="隶书" panose="02010509060101010101" pitchFamily="49" charset="-122"/>
                <a:cs typeface="隶书" panose="02010509060101010101" pitchFamily="49" charset="-122"/>
              </a:rPr>
              <a:t>年以后，经济发展进入停滞时期。</a:t>
            </a:r>
            <a:endParaRPr lang="zh-CN" altLang="zh-CN" sz="2400">
              <a:solidFill>
                <a:schemeClr val="dk1"/>
              </a:solidFill>
              <a:latin typeface="隶书" panose="02010509060101010101" pitchFamily="49" charset="-122"/>
              <a:ea typeface="隶书" panose="02010509060101010101" pitchFamily="49" charset="-122"/>
              <a:cs typeface="隶书" panose="02010509060101010101" pitchFamily="49" charset="-122"/>
            </a:endParaRPr>
          </a:p>
        </p:txBody>
      </p:sp>
      <p:pic>
        <p:nvPicPr>
          <p:cNvPr id="2" name="Picture 2"/>
          <p:cNvPicPr>
            <a:picLocks noChangeAspect="1"/>
          </p:cNvPicPr>
          <p:nvPr/>
        </p:nvPicPr>
        <p:blipFill>
          <a:blip r:embed="rId9"/>
          <a:stretch>
            <a:fillRect/>
          </a:stretch>
        </p:blipFill>
        <p:spPr>
          <a:xfrm flipH="1">
            <a:off x="11264900" y="12141200"/>
            <a:ext cx="0" cy="0"/>
          </a:xfrm>
          <a:prstGeom prst="rect">
            <a:avLst/>
          </a:prstGeom>
          <a:ln>
            <a:noFill/>
          </a:ln>
        </p:spPr>
      </p:pic>
    </p:spTree>
    <p:custDataLst>
      <p:tags r:id="rId10"/>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dur="500" fill="hold"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5" presetID="2" presetClass="entr" presetSubtype="4" dur="500"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9" presetID="2" presetClass="entr" presetSubtype="4" dur="500" fill="hold" nodeType="with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3" presetID="2" presetClass="entr" presetSubtype="4" dur="500" fill="hold" nodeType="with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additive="base">
                                        <p:cTn id="3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7" fill="hold" nodeType="clickPar">
                      <p:stCondLst>
                        <p:cond delay="indefinite"/>
                      </p:stCondLst>
                      <p:childTnLst>
                        <p:par>
                          <p:cTn id="38" fill="hold">
                            <p:stCondLst>
                              <p:cond delay="0"/>
                            </p:stCondLst>
                            <p:childTnLst>
                              <p:par>
                                <p:cTn id="39" presetID="2" presetClass="entr" presetSubtype="4" dur="500" fill="hold" nodeType="click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 calcmode="lin" valueType="num">
                                      <p:cBhvr additive="base">
                                        <p:cTn id="4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3" fill="hold" nodeType="clickPar">
                      <p:stCondLst>
                        <p:cond delay="indefinite"/>
                      </p:stCondLst>
                      <p:childTnLst>
                        <p:par>
                          <p:cTn id="44" fill="hold">
                            <p:stCondLst>
                              <p:cond delay="0"/>
                            </p:stCondLst>
                            <p:childTnLst>
                              <p:par>
                                <p:cTn id="45" presetID="2" presetClass="entr" presetSubtype="4" dur="50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 calcmode="lin" valueType="num">
                                      <p:cBhvr additive="base">
                                        <p:cTn id="4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8" end="8"/>
                                            </p:txEl>
                                          </p:spTgt>
                                        </p:tgtEl>
                                        <p:attrNameLst>
                                          <p:attrName>ppt_y</p:attrName>
                                        </p:attrNameLst>
                                      </p:cBhvr>
                                      <p:tavLst>
                                        <p:tav tm="0">
                                          <p:val>
                                            <p:strVal val="1+#ppt_h/2"/>
                                          </p:val>
                                        </p:tav>
                                        <p:tav tm="100000">
                                          <p:val>
                                            <p:strVal val="#ppt_y"/>
                                          </p:val>
                                        </p:tav>
                                      </p:tavLst>
                                    </p:anim>
                                  </p:childTnLst>
                                </p:cTn>
                              </p:par>
                              <p:par>
                                <p:cTn id="49" presetID="2" presetClass="entr" presetSubtype="4" dur="500" fill="hold" nodeType="withEffect">
                                  <p:stCondLst>
                                    <p:cond delay="0"/>
                                  </p:stCondLst>
                                  <p:childTnLst>
                                    <p:set>
                                      <p:cBhvr>
                                        <p:cTn id="50" dur="1" fill="hold">
                                          <p:stCondLst>
                                            <p:cond delay="0"/>
                                          </p:stCondLst>
                                        </p:cTn>
                                        <p:tgtEl>
                                          <p:spTgt spid="3">
                                            <p:txEl>
                                              <p:pRg st="9" end="9"/>
                                            </p:txEl>
                                          </p:spTgt>
                                        </p:tgtEl>
                                        <p:attrNameLst>
                                          <p:attrName>style.visibility</p:attrName>
                                        </p:attrNameLst>
                                      </p:cBhvr>
                                      <p:to>
                                        <p:strVal val="visible"/>
                                      </p:to>
                                    </p:set>
                                    <p:anim calcmode="lin" valueType="num">
                                      <p:cBhvr additive="base">
                                        <p:cTn id="5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3">
                                            <p:txEl>
                                              <p:pRg st="9" end="9"/>
                                            </p:txEl>
                                          </p:spTgt>
                                        </p:tgtEl>
                                        <p:attrNameLst>
                                          <p:attrName>ppt_y</p:attrName>
                                        </p:attrNameLst>
                                      </p:cBhvr>
                                      <p:tavLst>
                                        <p:tav tm="0">
                                          <p:val>
                                            <p:strVal val="1+#ppt_h/2"/>
                                          </p:val>
                                        </p:tav>
                                        <p:tav tm="100000">
                                          <p:val>
                                            <p:strVal val="#ppt_y"/>
                                          </p:val>
                                        </p:tav>
                                      </p:tavLst>
                                    </p:anim>
                                  </p:childTnLst>
                                </p:cTn>
                              </p:par>
                              <p:par>
                                <p:cTn id="53" presetID="2" presetClass="entr" presetSubtype="4" dur="500" fill="hold" nodeType="withEffect">
                                  <p:stCondLst>
                                    <p:cond delay="0"/>
                                  </p:stCondLst>
                                  <p:childTnLst>
                                    <p:set>
                                      <p:cBhvr>
                                        <p:cTn id="54" dur="1" fill="hold">
                                          <p:stCondLst>
                                            <p:cond delay="0"/>
                                          </p:stCondLst>
                                        </p:cTn>
                                        <p:tgtEl>
                                          <p:spTgt spid="3">
                                            <p:txEl>
                                              <p:pRg st="10" end="10"/>
                                            </p:txEl>
                                          </p:spTgt>
                                        </p:tgtEl>
                                        <p:attrNameLst>
                                          <p:attrName>style.visibility</p:attrName>
                                        </p:attrNameLst>
                                      </p:cBhvr>
                                      <p:to>
                                        <p:strVal val="visible"/>
                                      </p:to>
                                    </p:set>
                                    <p:anim calcmode="lin" valueType="num">
                                      <p:cBhvr additive="base">
                                        <p:cTn id="55"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https://d.book118.com/906144142040010054</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RGE_SHAPE" val="1"/>
  <p:tag name="KSO_WM_UNIT_LAYERLEVEL" val="1"/>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y*2"/>
  <p:tag name="KSO_WM_UNIT_INDEX" val="2"/>
  <p:tag name="KSO_WM_UNIT_LAYERLEVEL" val="1"/>
  <p:tag name="KSO_WM_UNIT_TYPE" val="y"/>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y*1"/>
  <p:tag name="KSO_WM_UNIT_INDEX" val="1"/>
  <p:tag name="KSO_WM_UNIT_LAYERLEVEL" val="1"/>
  <p:tag name="KSO_WM_UNIT_TYPE" val="y"/>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RGE_SHAPE" val="1"/>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RGE_SHAPE" val="1"/>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RGE_SHAPE" val="1"/>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RGE_SHAPE" val="1"/>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RGE_SHAPE" val="1"/>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4.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5.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6.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RGE_SHAPE" val="1"/>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RGE_SHAPE" val="1"/>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RGE_SHAPE" val="1"/>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RGE_SHAPE" val="1"/>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Lst>
</file>

<file path=ppt/tags/tag1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1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1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3.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RGE_SHAPE" val="1"/>
  <p:tag name="KSO_WM_UNIT_LAYERLEVEL" val="1"/>
  <p:tag name="KSO_WM_UNIT_SUBTYPE" val="h"/>
  <p:tag name="KSO_WM_UNIT_TYPE" val="i"/>
</p:tagLst>
</file>

<file path=ppt/tags/tag11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2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21.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RGE_SHAPE" val="1"/>
  <p:tag name="KSO_WM_UNIT_LAYERLEVEL" val="1"/>
</p:tagLst>
</file>

<file path=ppt/tags/tag12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123.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2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2"/>
  <p:tag name="KSO_WM_UNIT_INDEX" val="2"/>
  <p:tag name="KSO_WM_UNIT_LAYERLEVEL" val="1"/>
  <p:tag name="KSO_WM_UNIT_TYPE" val="i"/>
</p:tagLst>
</file>

<file path=ppt/tags/tag12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3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3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RGE_SHAPE" val="1"/>
  <p:tag name="KSO_WM_UNIT_LAYERLEVEL" val="1"/>
</p:tagLst>
</file>

<file path=ppt/tags/tag13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2"/>
  <p:tag name="KSO_WM_UNIT_INDEX" val="2"/>
  <p:tag name="KSO_WM_UNIT_LAYERLEVEL" val="1"/>
  <p:tag name="KSO_WM_UNIT_TYPE" val="i"/>
</p:tagLst>
</file>

<file path=ppt/tags/tag133.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3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13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4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4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RGE_SHAPE" val="1"/>
  <p:tag name="KSO_WM_UNIT_LAYERLEVEL" val="1"/>
</p:tagLst>
</file>

<file path=ppt/tags/tag14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143.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4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2"/>
  <p:tag name="KSO_WM_UNIT_INDEX" val="2"/>
  <p:tag name="KSO_WM_UNIT_LAYERLEVEL" val="1"/>
  <p:tag name="KSO_WM_UNIT_TYPE" val="i"/>
</p:tagLst>
</file>

<file path=ppt/tags/tag14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5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5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RGE_SHAPE" val="1"/>
  <p:tag name="KSO_WM_UNIT_LAYERLEVEL" val="1"/>
</p:tagLst>
</file>

<file path=ppt/tags/tag15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TYPE" val="i"/>
</p:tagLst>
</file>

<file path=ppt/tags/tag15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5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i*2"/>
  <p:tag name="KSO_WM_UNIT_INDEX" val="2"/>
  <p:tag name="KSO_WM_UNIT_LAYERLEVEL" val="1"/>
  <p:tag name="KSO_WM_UNIT_TYPE" val="i"/>
</p:tagLst>
</file>

<file path=ppt/tags/tag15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6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6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6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63.xml><?xml version="1.0" encoding="utf-8"?>
<p:tagLst xmlns:p="http://schemas.openxmlformats.org/presentationml/2006/main">
  <p:tag name="KSO_WM_BEAUTIFY_FLAG" val="#wm#"/>
  <p:tag name="KSO_WM_SLIDE_BACKGROUND_TYPE" val="belt"/>
  <p:tag name="KSO_WM_SLIDE_BK_DARK_LIGHT" val="1"/>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64.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5.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6.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7.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8.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9.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70.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71.xml><?xml version="1.0" encoding="utf-8"?>
<p:tagLst xmlns:p="http://schemas.openxmlformats.org/presentationml/2006/main">
  <p:tag name="KSO_WM_BEAUTIFY_FLAG" val="#wm#"/>
  <p:tag name="KSO_WM_TAG_VERSION" val="1.0"/>
  <p:tag name="KSO_WM_TEMPLATE_CATEGORY" val="custom"/>
  <p:tag name="KSO_WM_TEMPLATE_INDEX" val="20177092"/>
  <p:tag name="KSO_WM_UNIT_COMPATIBLE" val="0"/>
  <p:tag name="KSO_WM_UNIT_DIAGRAM_ISNUMVISUAL" val="0"/>
  <p:tag name="KSO_WM_UNIT_DIAGRAM_ISREFERUNIT" val="0"/>
  <p:tag name="KSO_WM_UNIT_HIGHLIGHT" val="0"/>
  <p:tag name="KSO_WM_UNIT_ID" val="_0**"/>
  <p:tag name="KSO_WM_UNIT_LAYERLEVEL" val="1"/>
</p:tagLst>
</file>

<file path=ppt/tags/tag172.xml><?xml version="1.0" encoding="utf-8"?>
<p:tagLst xmlns:p="http://schemas.openxmlformats.org/presentationml/2006/main">
  <p:tag name="KSO_WM_BEAUTIFY_FLAG" val="#wm#"/>
  <p:tag name="KSO_WM_TAG_VERSION" val="1.0"/>
  <p:tag name="KSO_WM_TEMPLATE_CATEGORY" val="custom"/>
  <p:tag name="KSO_WM_TEMPLATE_INDEX" val="20177092"/>
  <p:tag name="KSO_WM_UNIT_COMPATIBLE" val="0"/>
  <p:tag name="KSO_WM_UNIT_DIAGRAM_ISNUMVISUAL" val="0"/>
  <p:tag name="KSO_WM_UNIT_DIAGRAM_ISREFERUNIT" val="0"/>
  <p:tag name="KSO_WM_UNIT_HIGHLIGHT" val="0"/>
  <p:tag name="KSO_WM_UNIT_ID" val="_0**"/>
  <p:tag name="KSO_WM_UNIT_LAYERLEVEL" val="1"/>
</p:tagLst>
</file>

<file path=ppt/tags/tag1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76.xml><?xml version="1.0" encoding="utf-8"?>
<p:tagLst xmlns:p="http://schemas.openxmlformats.org/presentationml/2006/main">
  <p:tag name="KSO_WM_BEAUTIFY_FLAG" val="#wm#"/>
  <p:tag name="KSO_WM_COMBINE_RELATE_SLIDE_ID" val="background20176846_1"/>
  <p:tag name="KSO_WM_TAG_VERSION" val="1.0"/>
  <p:tag name="KSO_WM_TEMPLATE_CATEGORY" val="custom"/>
  <p:tag name="KSO_WM_TEMPLATE_COLOR_TYPE" val="1"/>
  <p:tag name="KSO_WM_TEMPLATE_INDEX" val="20177092"/>
  <p:tag name="KSO_WM_TEMPLATE_MASTER_THUMB_INDEX" val="18"/>
  <p:tag name="KSO_WM_TEMPLATE_MASTER_TYPE" val="1"/>
  <p:tag name="KSO_WM_TEMPLATE_SUBCATEGORY" val="0"/>
  <p:tag name="KSO_WM_TEMPLATE_THUMBS_INDEX" val="1、4、5、6、11、12、18、21、24、25"/>
  <p:tag name="KSO_WM_UNIT_SHOW_EDIT_AREA_INDICATION" val="0"/>
</p:tagLst>
</file>

<file path=ppt/tags/tag177.xml><?xml version="1.0" encoding="utf-8"?>
<p:tagLst xmlns:p="http://schemas.openxmlformats.org/presentationml/2006/main">
  <p:tag name="KSO_WM_BEAUTIFY_FLAG" val="#wm#"/>
  <p:tag name="KSO_WM_TAG_VERSION" val="1.0"/>
  <p:tag name="KSO_WM_TEMPLATE_CATEGORY" val="custom"/>
  <p:tag name="KSO_WM_TEMPLATE_INDEX" val="20177092"/>
  <p:tag name="KSO_WM_UNIT_COMPATIBLE" val="0"/>
  <p:tag name="KSO_WM_UNIT_DIAGRAM_ISNUMVISUAL" val="0"/>
  <p:tag name="KSO_WM_UNIT_DIAGRAM_ISREFERUNIT" val="0"/>
  <p:tag name="KSO_WM_UNIT_HIGHLIGHT" val="0"/>
  <p:tag name="KSO_WM_UNIT_ID" val="custom20177092_1*a*1"/>
  <p:tag name="KSO_WM_UNIT_INDEX" val="1"/>
  <p:tag name="KSO_WM_UNIT_ISCONTENTSTITLE" val="0"/>
  <p:tag name="KSO_WM_UNIT_LAYERLEVEL" val="1"/>
  <p:tag name="KSO_WM_UNIT_NOCLEAR" val="0"/>
  <p:tag name="KSO_WM_UNIT_PRESET_TEXT" val="曲院风荷"/>
  <p:tag name="KSO_WM_UNIT_TEXT_FILL_FORE_SCHEMECOLOR_INDEX" val="5"/>
  <p:tag name="KSO_WM_UNIT_TEXT_FILL_FORE_SCHEMECOLOR_INDEX_BRIGHTNESS" val="0"/>
  <p:tag name="KSO_WM_UNIT_TEXT_FILL_TYPE" val="1"/>
  <p:tag name="KSO_WM_UNIT_TYPE" val="a"/>
  <p:tag name="KSO_WM_UNIT_VALUE" val="4"/>
</p:tagLst>
</file>

<file path=ppt/tags/tag178.xml><?xml version="1.0" encoding="utf-8"?>
<p:tagLst xmlns:p="http://schemas.openxmlformats.org/presentationml/2006/main">
  <p:tag name="KSO_WM_BEAUTIFY_FLAG" val="#wm#"/>
  <p:tag name="KSO_WM_COMBINE_RELATE_SLIDE_ID" val="background20176846_1"/>
  <p:tag name="KSO_WM_SLIDE_ID" val="custom20177092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1"/>
  <p:tag name="KSO_WM_TEMPLATE_INDEX" val="20177092"/>
  <p:tag name="KSO_WM_TEMPLATE_MASTER_THUMB_INDEX" val="12"/>
  <p:tag name="KSO_WM_TEMPLATE_MASTER_TYPE" val="1"/>
  <p:tag name="KSO_WM_TEMPLATE_SUBCATEGORY" val="0"/>
  <p:tag name="KSO_WM_TEMPLATE_THUMBS_INDEX" val="1、4、5、6、11、12、18、21、24、25"/>
</p:tagLst>
</file>

<file path=ppt/tags/tag17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 name="KSO_WM_UNIT_TYPE" val="i"/>
</p:tagLst>
</file>

<file path=ppt/tags/tag18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18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182.xml><?xml version="1.0" encoding="utf-8"?>
<p:tagLst xmlns:p="http://schemas.openxmlformats.org/presentationml/2006/main">
  <p:tag name="KSO_WM_SLIDE_BACKGROUND_TYPE" val="general"/>
  <p:tag name="KSO_WM_SLIDE_BK_DARK_LIGHT" val="2"/>
</p:tagLst>
</file>

<file path=ppt/tags/tag18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 name="KSO_WM_UNIT_TYPE" val="i"/>
</p:tagLst>
</file>

<file path=ppt/tags/tag18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18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18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87.xml><?xml version="1.0" encoding="utf-8"?>
<p:tagLst xmlns:p="http://schemas.openxmlformats.org/presentationml/2006/main">
  <p:tag name="KSO_WM_SLIDE_BACKGROUND_TYPE" val="general"/>
  <p:tag name="KSO_WM_SLIDE_BK_DARK_LIGHT" val="2"/>
</p:tagLst>
</file>

<file path=ppt/tags/tag18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 name="KSO_WM_UNIT_TYPE" val="i"/>
</p:tagLst>
</file>

<file path=ppt/tags/tag18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19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191.xml><?xml version="1.0" encoding="utf-8"?>
<p:tagLst xmlns:p="http://schemas.openxmlformats.org/presentationml/2006/main">
  <p:tag name="KSO_WM_SLIDE_BACKGROUND_TYPE" val="general"/>
  <p:tag name="KSO_WM_SLIDE_BK_DARK_LIGHT" val="2"/>
</p:tagLst>
</file>

<file path=ppt/tags/tag1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 name="KSO_WM_UNIT_TYPE" val="i"/>
</p:tagLst>
</file>

<file path=ppt/tags/tag1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1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195.xml><?xml version="1.0" encoding="utf-8"?>
<p:tagLst xmlns:p="http://schemas.openxmlformats.org/presentationml/2006/main">
  <p:tag name="KSO_WM_SLIDE_BACKGROUND_TYPE" val="general"/>
  <p:tag name="KSO_WM_SLIDE_BK_DARK_LIGHT" val="2"/>
</p:tagLst>
</file>

<file path=ppt/tags/tag19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 name="KSO_WM_UNIT_TYPE" val="i"/>
</p:tagLst>
</file>

<file path=ppt/tags/tag19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19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19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00.xml><?xml version="1.0" encoding="utf-8"?>
<p:tagLst xmlns:p="http://schemas.openxmlformats.org/presentationml/2006/main">
  <p:tag name="KSO_WM_SLIDE_BACKGROUND_TYPE" val="general"/>
  <p:tag name="KSO_WM_SLIDE_BK_DARK_LIGHT" val="2"/>
</p:tagLst>
</file>

<file path=ppt/tags/tag2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 name="KSO_WM_UNIT_TYPE" val="i"/>
</p:tagLst>
</file>

<file path=ppt/tags/tag2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2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204.xml><?xml version="1.0" encoding="utf-8"?>
<p:tagLst xmlns:p="http://schemas.openxmlformats.org/presentationml/2006/main">
  <p:tag name="KSO_WM_SLIDE_BACKGROUND_TYPE" val="general"/>
  <p:tag name="KSO_WM_SLIDE_BK_DARK_LIGHT" val="2"/>
</p:tagLst>
</file>

<file path=ppt/tags/tag2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 name="KSO_WM_UNIT_TYPE" val="i"/>
</p:tagLst>
</file>

<file path=ppt/tags/tag2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2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208.xml><?xml version="1.0" encoding="utf-8"?>
<p:tagLst xmlns:p="http://schemas.openxmlformats.org/presentationml/2006/main">
  <p:tag name="KSO_WM_SLIDE_BACKGROUND_TYPE" val="general"/>
  <p:tag name="KSO_WM_SLIDE_BK_DARK_LIGHT" val="2"/>
</p:tagLst>
</file>

<file path=ppt/tags/tag2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 name="KSO_WM_UNIT_TYPE" val="i"/>
</p:tagLst>
</file>

<file path=ppt/tags/tag2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21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212.xml><?xml version="1.0" encoding="utf-8"?>
<p:tagLst xmlns:p="http://schemas.openxmlformats.org/presentationml/2006/main">
  <p:tag name="KSO_WM_SLIDE_BACKGROUND_TYPE" val="general"/>
  <p:tag name="KSO_WM_SLIDE_BK_DARK_LIGHT" val="2"/>
</p:tagLst>
</file>

<file path=ppt/tags/tag21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 name="KSO_WM_UNIT_TYPE" val="i"/>
</p:tagLst>
</file>

<file path=ppt/tags/tag21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21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21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17.xml><?xml version="1.0" encoding="utf-8"?>
<p:tagLst xmlns:p="http://schemas.openxmlformats.org/presentationml/2006/main">
  <p:tag name="KSO_WM_SLIDE_BACKGROUND_TYPE" val="general"/>
  <p:tag name="KSO_WM_SLIDE_BK_DARK_LIGHT" val="2"/>
</p:tagLst>
</file>

<file path=ppt/tags/tag21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 name="KSO_WM_UNIT_TYPE" val="i"/>
</p:tagLst>
</file>

<file path=ppt/tags/tag21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22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221.xml><?xml version="1.0" encoding="utf-8"?>
<p:tagLst xmlns:p="http://schemas.openxmlformats.org/presentationml/2006/main">
  <p:tag name="KSO_WM_SLIDE_BACKGROUND_TYPE" val="general"/>
  <p:tag name="KSO_WM_SLIDE_BK_DARK_LIGHT" val="2"/>
</p:tagLst>
</file>

<file path=ppt/tags/tag22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 name="KSO_WM_UNIT_TYPE" val="i"/>
</p:tagLst>
</file>

<file path=ppt/tags/tag22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22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22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26.xml><?xml version="1.0" encoding="utf-8"?>
<p:tagLst xmlns:p="http://schemas.openxmlformats.org/presentationml/2006/main">
  <p:tag name="KSO_WM_SLIDE_BACKGROUND_TYPE" val="general"/>
  <p:tag name="KSO_WM_SLIDE_BK_DARK_LIGHT" val="2"/>
</p:tagLst>
</file>

<file path=ppt/tags/tag22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 name="KSO_WM_UNIT_TYPE" val="i"/>
</p:tagLst>
</file>

<file path=ppt/tags/tag22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22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23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31.xml><?xml version="1.0" encoding="utf-8"?>
<p:tagLst xmlns:p="http://schemas.openxmlformats.org/presentationml/2006/main">
  <p:tag name="KSO_WM_SLIDE_BACKGROUND_TYPE" val="general"/>
  <p:tag name="KSO_WM_SLIDE_BK_DARK_LIGHT" val="2"/>
</p:tagLst>
</file>

<file path=ppt/tags/tag23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 name="KSO_WM_UNIT_TYPE" val="i"/>
</p:tagLst>
</file>

<file path=ppt/tags/tag23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23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23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36.xml><?xml version="1.0" encoding="utf-8"?>
<p:tagLst xmlns:p="http://schemas.openxmlformats.org/presentationml/2006/main">
  <p:tag name="KSO_WM_SLIDE_BACKGROUND_TYPE" val="general"/>
  <p:tag name="KSO_WM_SLIDE_BK_DARK_LIGHT" val="2"/>
</p:tagLst>
</file>

<file path=ppt/tags/tag23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 name="KSO_WM_UNIT_TYPE" val="i"/>
</p:tagLst>
</file>

<file path=ppt/tags/tag23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23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24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41.xml><?xml version="1.0" encoding="utf-8"?>
<p:tagLst xmlns:p="http://schemas.openxmlformats.org/presentationml/2006/main">
  <p:tag name="KSO_WM_SLIDE_BACKGROUND_TYPE" val="general"/>
  <p:tag name="KSO_WM_SLIDE_BK_DARK_LIGHT" val="2"/>
</p:tagLst>
</file>

<file path=ppt/tags/tag24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 name="KSO_WM_UNIT_TYPE" val="i"/>
</p:tagLst>
</file>

<file path=ppt/tags/tag24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24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245.xml><?xml version="1.0" encoding="utf-8"?>
<p:tagLst xmlns:p="http://schemas.openxmlformats.org/presentationml/2006/main">
  <p:tag name="KSO_WM_SLIDE_BACKGROUND_TYPE" val="general"/>
  <p:tag name="KSO_WM_SLIDE_BK_DARK_LIGHT" val="2"/>
</p:tagLst>
</file>

<file path=ppt/tags/tag24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 name="KSO_WM_UNIT_TYPE" val="i"/>
</p:tagLst>
</file>

<file path=ppt/tags/tag24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24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24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50.xml><?xml version="1.0" encoding="utf-8"?>
<p:tagLst xmlns:p="http://schemas.openxmlformats.org/presentationml/2006/main">
  <p:tag name="KSO_WM_SLIDE_BACKGROUND_TYPE" val="general"/>
  <p:tag name="KSO_WM_SLIDE_BK_DARK_LIGHT" val="2"/>
</p:tagLst>
</file>

<file path=ppt/tags/tag25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 name="KSO_WM_UNIT_TYPE" val="i"/>
</p:tagLst>
</file>

<file path=ppt/tags/tag25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25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25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55.xml><?xml version="1.0" encoding="utf-8"?>
<p:tagLst xmlns:p="http://schemas.openxmlformats.org/presentationml/2006/main">
  <p:tag name="KSO_WM_SLIDE_BACKGROUND_TYPE" val="general"/>
  <p:tag name="KSO_WM_SLIDE_BK_DARK_LIGHT" val="2"/>
</p:tagLst>
</file>

<file path=ppt/tags/tag25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 name="KSO_WM_UNIT_TYPE" val="i"/>
</p:tagLst>
</file>

<file path=ppt/tags/tag25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25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25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60.xml><?xml version="1.0" encoding="utf-8"?>
<p:tagLst xmlns:p="http://schemas.openxmlformats.org/presentationml/2006/main">
  <p:tag name="KSO_WM_SLIDE_BACKGROUND_TYPE" val="general"/>
  <p:tag name="KSO_WM_SLIDE_BK_DARK_LIGHT" val="2"/>
</p:tagLst>
</file>

<file path=ppt/tags/tag26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 name="KSO_WM_UNIT_TYPE" val="i"/>
</p:tagLst>
</file>

<file path=ppt/tags/tag26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26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26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65.xml><?xml version="1.0" encoding="utf-8"?>
<p:tagLst xmlns:p="http://schemas.openxmlformats.org/presentationml/2006/main">
  <p:tag name="KSO_WM_SLIDE_BACKGROUND_TYPE" val="general"/>
  <p:tag name="KSO_WM_SLIDE_BK_DARK_LIGHT" val="2"/>
</p:tagLst>
</file>

<file path=ppt/tags/tag26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 name="KSO_WM_UNIT_TYPE" val="i"/>
</p:tagLst>
</file>

<file path=ppt/tags/tag26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26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26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70.xml><?xml version="1.0" encoding="utf-8"?>
<p:tagLst xmlns:p="http://schemas.openxmlformats.org/presentationml/2006/main">
  <p:tag name="KSO_WM_SLIDE_BACKGROUND_TYPE" val="general"/>
  <p:tag name="KSO_WM_SLIDE_BK_DARK_LIGHT" val="2"/>
</p:tagLst>
</file>

<file path=ppt/tags/tag27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 name="KSO_WM_UNIT_TYPE" val="i"/>
</p:tagLst>
</file>

<file path=ppt/tags/tag27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27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27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75.xml><?xml version="1.0" encoding="utf-8"?>
<p:tagLst xmlns:p="http://schemas.openxmlformats.org/presentationml/2006/main">
  <p:tag name="KSO_WM_SLIDE_BACKGROUND_TYPE" val="general"/>
  <p:tag name="KSO_WM_SLIDE_BK_DARK_LIGHT" val="2"/>
</p:tagLst>
</file>

<file path=ppt/tags/tag27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 name="KSO_WM_UNIT_TYPE" val="i"/>
</p:tagLst>
</file>

<file path=ppt/tags/tag27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27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27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80.xml><?xml version="1.0" encoding="utf-8"?>
<p:tagLst xmlns:p="http://schemas.openxmlformats.org/presentationml/2006/main">
  <p:tag name="KSO_WM_SLIDE_BACKGROUND_TYPE" val="general"/>
  <p:tag name="KSO_WM_SLIDE_BK_DARK_LIGHT" val="2"/>
</p:tagLst>
</file>

<file path=ppt/tags/tag28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 name="KSO_WM_UNIT_TYPE" val="i"/>
</p:tagLst>
</file>

<file path=ppt/tags/tag28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28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284.xml><?xml version="1.0" encoding="utf-8"?>
<p:tagLst xmlns:p="http://schemas.openxmlformats.org/presentationml/2006/main">
  <p:tag name="KSO_WM_SLIDE_BACKGROUND_TYPE" val="general"/>
  <p:tag name="KSO_WM_SLIDE_BK_DARK_LIGHT" val="2"/>
</p:tagLst>
</file>

<file path=ppt/tags/tag28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 name="KSO_WM_UNIT_TYPE" val="i"/>
</p:tagLst>
</file>

<file path=ppt/tags/tag28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28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28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89.xml><?xml version="1.0" encoding="utf-8"?>
<p:tagLst xmlns:p="http://schemas.openxmlformats.org/presentationml/2006/main">
  <p:tag name="KSO_WM_SLIDE_BACKGROUND_TYPE" val="general"/>
  <p:tag name="KSO_WM_SLIDE_BK_DARK_LIGHT" val="2"/>
</p:tagLst>
</file>

<file path=ppt/tags/tag29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 name="KSO_WM_UNIT_TYPE" val="i"/>
</p:tagLst>
</file>

<file path=ppt/tags/tag2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2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29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94.xml><?xml version="1.0" encoding="utf-8"?>
<p:tagLst xmlns:p="http://schemas.openxmlformats.org/presentationml/2006/main">
  <p:tag name="KSO_WM_SLIDE_BACKGROUND_TYPE" val="general"/>
  <p:tag name="KSO_WM_SLIDE_BK_DARK_LIGHT" val="2"/>
</p:tagLst>
</file>

<file path=ppt/tags/tag2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 name="KSO_WM_UNIT_TYPE" val="i"/>
</p:tagLst>
</file>

<file path=ppt/tags/tag29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29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29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99.xml><?xml version="1.0" encoding="utf-8"?>
<p:tagLst xmlns:p="http://schemas.openxmlformats.org/presentationml/2006/main">
  <p:tag name="KSO_WM_SLIDE_BACKGROUND_TYPE" val="general"/>
  <p:tag name="KSO_WM_SLIDE_BK_DARK_LIGHT" val="2"/>
</p:tagLst>
</file>

<file path=ppt/tags/tag30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 name="KSO_WM_UNIT_TYPE" val="i"/>
</p:tagLst>
</file>

<file path=ppt/tags/tag3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3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30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04.xml><?xml version="1.0" encoding="utf-8"?>
<p:tagLst xmlns:p="http://schemas.openxmlformats.org/presentationml/2006/main">
  <p:tag name="KSO_WM_SLIDE_BACKGROUND_TYPE" val="general"/>
  <p:tag name="KSO_WM_SLIDE_BK_DARK_LIGHT" val="2"/>
</p:tagLst>
</file>

<file path=ppt/tags/tag3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 name="KSO_WM_UNIT_TYPE" val="i"/>
</p:tagLst>
</file>

<file path=ppt/tags/tag3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3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30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09.xml><?xml version="1.0" encoding="utf-8"?>
<p:tagLst xmlns:p="http://schemas.openxmlformats.org/presentationml/2006/main">
  <p:tag name="KSO_WM_SLIDE_BACKGROUND_TYPE" val="general"/>
  <p:tag name="KSO_WM_SLIDE_BK_DARK_LIGHT" val="2"/>
</p:tagLst>
</file>

<file path=ppt/tags/tag3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 name="KSO_WM_UNIT_TYPE" val="i"/>
</p:tagLst>
</file>

<file path=ppt/tags/tag31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31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31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14.xml><?xml version="1.0" encoding="utf-8"?>
<p:tagLst xmlns:p="http://schemas.openxmlformats.org/presentationml/2006/main">
  <p:tag name="KSO_WM_SLIDE_BACKGROUND_TYPE" val="general"/>
  <p:tag name="KSO_WM_SLIDE_BK_DARK_LIGHT" val="2"/>
</p:tagLst>
</file>

<file path=ppt/tags/tag31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RGE_SHAPE" val="1"/>
  <p:tag name="KSO_WM_UNIT_LAYERLEVEL" val="1"/>
  <p:tag name="KSO_WM_UNIT_TYPE" val="i"/>
</p:tagLst>
</file>

<file path=ppt/tags/tag31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31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31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19.xml><?xml version="1.0" encoding="utf-8"?>
<p:tagLst xmlns:p="http://schemas.openxmlformats.org/presentationml/2006/main">
  <p:tag name="KSO_WM_SLIDE_BACKGROUND_TYPE" val="general"/>
  <p:tag name="KSO_WM_SLIDE_BK_DARK_LIGHT" val="2"/>
</p:tagLst>
</file>

<file path=ppt/tags/tag320.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Office 主题​​">
  <a:themeElements>
    <a:clrScheme name="">
      <a:dk1>
        <a:srgbClr val="000000"/>
      </a:dk1>
      <a:lt1>
        <a:srgbClr val="FFFFFF"/>
      </a:lt1>
      <a:dk2>
        <a:srgbClr val="415167"/>
      </a:dk2>
      <a:lt2>
        <a:srgbClr val="F6F7FA"/>
      </a:lt2>
      <a:accent1>
        <a:srgbClr val="F6A3B1"/>
      </a:accent1>
      <a:accent2>
        <a:srgbClr val="EBA3C0"/>
      </a:accent2>
      <a:accent3>
        <a:srgbClr val="E0A4CD"/>
      </a:accent3>
      <a:accent4>
        <a:srgbClr val="D5A4DA"/>
      </a:accent4>
      <a:accent5>
        <a:srgbClr val="C8A2E8"/>
      </a:accent5>
      <a:accent6>
        <a:srgbClr val="BFA4F6"/>
      </a:accent6>
      <a:hlink>
        <a:srgbClr val="4B5CC4"/>
      </a:hlink>
      <a:folHlink>
        <a:srgbClr val="6F6182"/>
      </a:folHlink>
    </a:clrScheme>
    <a:fontScheme name="1111.1.1">
      <a:majorFont>
        <a:latin typeface="隶书"/>
        <a:ea typeface="隶书"/>
        <a:cs typeface="Arial"/>
      </a:majorFont>
      <a:minorFont>
        <a:latin typeface="隶书"/>
        <a:ea typeface="隶书"/>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159</Paragraphs>
  <Slides>32</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32</vt:i4>
      </vt:variant>
    </vt:vector>
  </HeadingPairs>
  <TitlesOfParts>
    <vt:vector baseType="lpstr" size="39">
      <vt:lpstr>Arial</vt:lpstr>
      <vt:lpstr>Calibri</vt:lpstr>
      <vt:lpstr>隶书</vt:lpstr>
      <vt:lpstr>汉仪尚巍手书W</vt:lpstr>
      <vt:lpstr>Times New Roman</vt:lpstr>
      <vt:lpstr>Courier New</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2024-09-21T06:22:42.577</cp:lastPrinted>
  <dcterms:created xsi:type="dcterms:W3CDTF">2024-09-20T22:22:42Z</dcterms:created>
  <dcterms:modified xsi:type="dcterms:W3CDTF">2024-09-20T22:22:48Z</dcterms:modified>
</cp:coreProperties>
</file>