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354BA-8F2B-4650-BAD4-23EF031A7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37617-FE71-4E68-A95B-36775FE1E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EB161-361A-41CB-BBA0-653610A92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11EA2-9B81-4683-A9E3-EDA9B8A33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3ADE4C-A000-4249-B0B0-C803FB612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EADBEF-77BB-456E-AD7A-0687DB697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F3920-BEEB-47C8-ACFE-023785735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619B5-EECB-4F8B-BAB8-8CE57EB4E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3B0FC-2F01-4D42-B2C3-FF79583F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25C25-F0A9-49F9-96D2-22022FF2A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E6558-486E-4BDD-AB81-07B5ED108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50045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避免肌肉疲劳引发的静脉曲张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肌肉疲劳与静脉曲张关系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生活习惯调整预防静脉曲张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工作环境改善降低肌肉负荷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运动锻炼缓解肌肉紧张状态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按摩理疗促进血液循环恢复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总结：全面关注身体健康，远离静脉曲张困扰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肌肉疲劳与静脉曲张关系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96" r="129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肌肉疲劳是指肌肉在持续或反复收缩后，由于能量消耗和代谢产物堆积导致肌肉收缩能力和效率下降的现象。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肌肉疲劳通常表现为肌肉力量减弱、收缩速度减慢、肌肉僵硬和酸痛等症状。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肌肉疲劳定义及表现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909" b="199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静脉曲张是由于静脉瓣膜功能不全或静脉壁薄弱等原因，导致静脉血液回流障碍，血液在静脉内淤积，使静脉血管扩张、迂曲。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静脉曲张可能导致下肢水肿、皮肤色素沉着、溃疡形成等严重后果，影响患者生活质量。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静脉曲张发生原因及危害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肌肉疲劳和静脉曲张之间存在密切联系。长时间站立或久坐不动等不良姿势，容易导致下肢肌肉疲劳，进而引发静脉曲张。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肌肉疲劳时，肌肉收缩能力下降，静脉血液回流受阻，血液在静脉内淤积，从而导致静脉曲张的发生。此外，肌肉疲劳还可能加重静脉曲张的症状和病情发展。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二者之间联系与影响机制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生活习惯调整预防静脉曲张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保持背部挺直，双脚平放地面，避免长时间跷二郎腿或盘腿坐。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变换姿势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750" r="2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重心平衡，双脚分开与肩同宽，避免长时间单脚站立或站立时身体倾斜。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长时间保持同一姿势容易造成肌肉疲劳，应定时变换坐姿和站姿。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保持良好坐姿和站姿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737" b="3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合理安排工作与休息时间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工作间隙休息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每工作1小时，起身活动5-10分钟，缓解肌肉紧张。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午休时间利用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利用午休时间进行简单的伸展运动或散步，促进血液循环。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避免长时间连续工作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合理安排工作计划，避免长时间连续工作导致肌肉疲劳。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82" r="134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43" r="3174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632" r="1363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定期进行适量运动锻炼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如散步、慢跑、游泳等，提高心肺功能，促进血液循环。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如瑜伽、普拉提等，缓解肌肉紧张，增强肌肉弹性。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适量进行力量训练，增强肌肉力量和耐力，减轻静脉曲张症状。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每周至少进行3-5次运动，每次持续30分钟以上，保持运动习惯。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肌肉拉伸运动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运动频率和时间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工作环境改善降低肌肉负荷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使用可调节的显示器支架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调整显示器高度和角度，使眼睛与显示器顶部齐平，减少颈部和背部的肌肉紧张。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调整办公桌高度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根据身高调整办公桌高度，使得大腿与地面平行，小腿垂直地面，双脚平放地面，以降低下肢静脉压力。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调整椅子高度和角度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椅子高度应使大腿与地面平行，同时椅子应有一定的倾斜度，以保持舒适的坐姿。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调整办公桌椅高度和角度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在办公桌下放置脚垫，以抬高脚部，促进血液循环，缓解下肢静脉压力。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使用脚垫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在椅子上加靠背，以支撑腰部，减少背部肌肉负荷，降低疲劳感。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使用靠背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使用键盘托架将键盘放在合适的高度，以减少手腕和手臂的肌肉紧张。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使用键盘托架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使用辅助工具如脚垫、靠背等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https://d.book118.com/906150045114010052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2024-09-18T21:13:04.026</cp:lastPrinted>
  <dcterms:created xsi:type="dcterms:W3CDTF">2024-09-18T13:13:04Z</dcterms:created>
  <dcterms:modified xsi:type="dcterms:W3CDTF">2024-09-18T13:13:06Z</dcterms:modified>
</cp:coreProperties>
</file>