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8966A-B65F-4BF1-8AB7-9CA987269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33F71-7C91-459A-B94C-E291A3A4C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49BB3-6126-47B4-A8A4-2C3D46E46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EC61B3-A84D-4DED-B768-E24D73BBA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F315F8-2C77-43B6-B6E5-650CB031C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B70364-C88A-433C-99F9-C604C79A2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049182-4C1B-401E-9C24-555DAF9E0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E6DC0-B6F0-4693-9E55-DEC508FD3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113C0-6BCB-46E1-A886-5C0E60D54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22105-5D37-4089-B567-38A0960F4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71359-B37B-4B7C-8FBE-1A2DE2745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51030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教师与家长合作的职责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教师与家长的角色定位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建立良好的沟通渠道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共同关注孩子的成长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合作解决教育中遇到的问题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提升教师与家长的合作能力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507" b="19507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507" b="19507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教师和家长是学生学习和成长过程中的两个重要角色，他们之间的合作对于学生的全面发展至关重要。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教育是一个综合性的系统工程，需要家庭、学校、社会等多方面的共同参与。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496" b="24496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744" b="1974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教师与家长的合作可以为学生提供更加全面的教育支持，包括知识、技能、情感、态度和价值观等方面。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加强家校沟通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教师与家长的合作可以促进家校之间的有效沟通，增进彼此的理解和信任，有利于解决学生在学习和生活中遇到的问题。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教师与家长的合作可以促进教育资源的共享和优化配置，提高教育质量和效益。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教师与家长的角色定位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463" b="1146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教育引导者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教师作为专业的教育工作者，负责制定教育计划，引导学生学习，培养学生的各项能力。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沟通协调者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教师需要与家长保持密切联系，及时反馈学生的学习情况和表现，为家长提供教育建议和指导。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教师应关注学生的情感需求，提供必要的情感支持，帮助学生建立积极健康的心态。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家长是孩子的第一任教师，应承担起家庭教育的责任，培养孩子的良好品德和习惯。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125" r="9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学校合作者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08" r="10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孩子成长陪伴者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家长应积极参与学校的各项活动，支持教师的工作，共同为孩子的成长创造良好环境。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家长应关注孩子的身心发展，陪伴孩子成长，给予孩子足够的关爱和支持。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家长的责任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648" b="66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571" b="75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角色互补与合作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教育目标的共同制定者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教师和家长应共同制定教育目标，确保学生在学校和家庭两个环境中都能得到良好的教育。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教育资源的共享者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教师和家长应相互分享教育资源，如教育经验、学习资料等，以丰富教育内容，提高教育效果。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学生问题的共同解决者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面对学生出现的问题，教师和家长应积极沟通，共同商讨解决方案，形成教育合力。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建立良好的沟通渠道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向家长汇报学生在校表现，展示教育教学成果，征求家长意见和建议，加强家校之间的合作与联系。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家长会的目的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介绍学校及班级工作计划、教育教学情况、学生成长状况等，解答家长关心的问题，共同探讨学生教育问题。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家长会的内容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可以采用讲座、研讨、经验交流等多种形式，鼓励家长积极参与和发言。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家长会的形式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定期举行家长会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方便、快捷地传递信息，促进家校之间的实时沟通和交流。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250" r="1125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网络平台的作用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发布学校通知、教育教学动态、学生作业和表现等，提供家长在线咨询和反馈渠道。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网络平台的内容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教师应定期更新和维护平台内容，及时回复家长提问和关注，确保信息的准确性和时效性。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网络平台的使用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利用网络平台交流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家访的意义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深入了解学生的家庭环境和成长背景，增进教师对学生的理解和关注，促进家校之间的信任和合作。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个别沟通与家访的实施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教师应主动与家长联系，约定时间和地点，做好充分的准备和记录，确保沟通的效果和质量。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个别沟通的目的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针对学生的个别问题，与家长进行深入的交流和探讨，寻求有效的解决方案。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个别沟通与家访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https://d.book118.com/906151030120010040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2024-09-06T22:11:13.110</cp:lastPrinted>
  <dcterms:created xsi:type="dcterms:W3CDTF">2024-09-06T14:11:13Z</dcterms:created>
  <dcterms:modified xsi:type="dcterms:W3CDTF">2024-09-06T14:11:15Z</dcterms:modified>
</cp:coreProperties>
</file>