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FE3383-DECE-4E97-89A8-5BBE6C7D13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E688D-573F-4DF4-9793-221C81FDA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5EE67-F2D2-4CB6-ACBC-AF3A9DAF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F6521-09FA-478F-8185-40EFDB9D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8439F-E7DB-4C80-BC89-FE4E358C5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AD4B0-EC26-41CD-9540-B84960A76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C8A89-94D2-4CCC-AB7E-4E553728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9EE25-42F5-4630-8AAC-72B90A0D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D0752-787F-4A28-99AA-6F15A5B10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997F8-0FB2-4004-9619-BBDA6CAA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2C4F4-F714-4977-839E-A60BAD11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CA6A7-3CDB-4337-BE3D-82F19D0A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1B4DE0-24D2-47AC-B88E-0EC00D17A0E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C315DA-78F5-48D6-A8EE-005356FC26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5111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如何通过企业礼仪培训优化企业管理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企业礼仪培训的流程规划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企业礼仪在团队管理中的应用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企业礼仪在跨文化交流中的应用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企业礼仪培训对员工职业生涯的影响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工作和商业场合中符合礼仪规范的行为准则。它包括遵守商务礼仪、表达尊重和关怀、避免冲突和尴尬等方面。通过遵循企业礼仪，能够协助员工建立良好的职场形象，增进职场人际关系，促进团队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增强专业素质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凸显企业实力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模拟情景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角色切换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观摩学习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体验感悟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企业礼仪培训不仅可以提升员工的综合素质，还能够增加企业的社会形象和品牌价值。通过培训，员工能够获得更好的人际交往技巧，提升职业素养，提高企业内外部的整体形象。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企业礼仪培训的流程规划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在进行企业礼仪培训之前，首先要明确培训的目标和内容，确保培训内容符合企业需求，并制定培训时间和地点安排，使培训计划更具针对性和可操作性。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选择培训方式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公司内部培训员工，利用内部资源和人才进行培训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聘请外部专业人士或机构进行培训，获得更专业的指导和知识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利用互联网技术进行远程培训，方便灵活，节约成本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通过角色扮演情景模拟，让员工身临其境，更深入理解企业礼仪的应用场景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通过实际案例分析，探讨企业礼仪在实践中的应用和解决方案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演讲和讨论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通过专家的演讲和员工的讨论，传达企业礼仪的重要性和知识技能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跟进与评估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评估培训效果是否达到预期目标，是否需要调整和改进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检查培训效果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根据反馈和评估结果，调整培训计划，不断改进和提升培训质量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与员工进行沟通和反馈，了解培训过程中的体验和建议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不仅可以提升员工的职业素养和形象，还可以增强团队凝聚力和企业形象，促进员工之间的良好沟通和合作，是企业管理优化的重要一环。通过规划合理的培训流程，企业可以更好地引导员工的行为和态度，提升企业的整体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企业礼仪在团队管理中的应用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确保信息流畅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建立沟通渠道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消除沟通障碍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重视员工反馈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强调团队合作价值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任务分配明确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相互支持鼓励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奖励制度激励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赋予更多责任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关注员工成长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提供培训机会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岗位责任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规范工作流程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明确职责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https://d.book118.com/906151110012010104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如何通过企业礼仪培训优化企业管理</vt:lpstr>
      <vt:lpstr>目录</vt:lpstr>
      <vt:lpstr>第1章 企业礼仪培训的重要性</vt:lpstr>
      <vt:lpstr> </vt:lpstr>
      <vt:lpstr>企业礼仪培训对企业的影响</vt:lpstr>
      <vt:lpstr>企业礼仪培训的内容</vt:lpstr>
      <vt:lpstr>企业礼仪培训的方法</vt:lpstr>
      <vt:lpstr>企业礼仪培训的价值</vt:lpstr>
      <vt:lpstr>第2章 企业礼仪培训的流程规划</vt:lpstr>
      <vt:lpstr> </vt:lpstr>
      <vt:lpstr>选择培训方式</vt:lpstr>
      <vt:lpstr>实施培训</vt:lpstr>
      <vt:lpstr>跟进与评估</vt:lpstr>
      <vt:lpstr>企业礼仪培训的重要性</vt:lpstr>
      <vt:lpstr>第3章 企业礼仪在团队管理中的应用</vt:lpstr>
      <vt:lpstr>有效沟通</vt:lpstr>
      <vt:lpstr>团队协作</vt:lpstr>
      <vt:lpstr>领导力培养</vt:lpstr>
      <vt:lpstr>岗位责任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2024-09-29T14:23:37.841</cp:lastPrinted>
  <dcterms:created xsi:type="dcterms:W3CDTF">2024-09-29T06:23:37Z</dcterms:created>
  <dcterms:modified xsi:type="dcterms:W3CDTF">2024-09-29T06:23:39Z</dcterms:modified>
</cp:coreProperties>
</file>