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4E08286-7CAA-4B9B-AE19-F86D6939F1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7F71EF-FB3B-4FCE-A729-114B3D19AA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9D6FAE-F5FE-4786-AFF9-BAF0324317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B175403-482A-440C-9DDF-022FA81CC2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9E7C728-E327-4793-8BE6-C878AB5DE4E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1BF9F3E-E1D3-4CA3-ADB6-3CD58740847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1D2497-E140-45FE-9451-021F220631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560129-09BC-4461-BA66-DFA74751CF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8FDB98-6CB4-4B40-BBA3-E434E3464C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CD07D3-FE12-48F3-8817-FD63343CA6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58D3F1-BF90-44C5-900C-47451EA8CE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6.jpeg" /><Relationship Id="rId3" Type="http://schemas.openxmlformats.org/officeDocument/2006/relationships/image" Target="../media/image27.jpeg" /><Relationship Id="rId4" Type="http://schemas.openxmlformats.org/officeDocument/2006/relationships/image" Target="../media/image28.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6153200203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克服分离焦虑的技巧</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认知重构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情绪调节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社交技能提升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时间管理与自我规划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家庭与学校支持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317" r="2931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6285" r="2628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分离焦虑是一种情感依赖，表现为个体在面临与亲密关系中的人或环境分离时，产生过度担忧、紧张或恐惧的情绪反应。</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情感依赖</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分离焦虑可能表现为失眠、食欲不振、注意力不集中、易怒或暴躁、哭泣或不安等身体和心理症状。</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症状表现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分离焦虑的定义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8546" b="854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581" b="558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0532" b="1053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分离焦虑的原因</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依恋关系</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婴幼儿期与主要照顾者建立的依恋关系对个体的情感发展具有重要影响，若依恋关系不稳定或不安全，可能导致分离焦虑的产生。</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生活事件</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如亲人去世、父母离异、搬家等生活事件，可能导致个体产生不安全感，从而引发分离焦虑。</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个性特点</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某些个性特点，如内向、敏感、缺乏自信等，可能使个体更容易产生分离焦虑。</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长期受分离焦虑困扰可能导致心理健康问题，如抑郁症、焦虑症等。克服分离焦虑有助于维护心理健康。</a:t>
            </a:r>
          </a:p>
        </p:txBody>
      </p:sp>
      <p:pic>
        <p:nvPicPr>
          <p:cNvPr id="6" name="Picture 6"/>
          <p:cNvPicPr>
            <a:picLocks noChangeAspect="1"/>
          </p:cNvPicPr>
          <p:nvPr/>
        </p:nvPicPr>
        <p:blipFill>
          <a:blip r:embed="rId2"/>
          <a:srcRect l="12750" r="127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心理健康</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分离焦虑可能影响个体的社交能力和人际关系。克服分离焦虑有助于提高个体的社交技能，改善人际关系。</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人际关系</a:t>
            </a:r>
          </a:p>
        </p:txBody>
      </p:sp>
      <p:pic>
        <p:nvPicPr>
          <p:cNvPr id="10" name="Picture 10"/>
          <p:cNvPicPr>
            <a:picLocks noChangeAspect="1"/>
          </p:cNvPicPr>
          <p:nvPr/>
        </p:nvPicPr>
        <p:blipFill>
          <a:blip r:embed="rId3"/>
          <a:srcRect l="13792" r="1379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4708" r="47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克服分离焦虑有助于个体更好地适应环境和应对挑战，促进个人成长和发展。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个人成长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克服分离焦虑的重要性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认知重构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仔细思考分离焦虑的具体原因，明确触发因素。</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分析焦虑来源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0000" r="200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挑战负面思维</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1292" r="112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接受不确定性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对过度担忧和负面想法进行质疑，以更客观的态度看待问题。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认识到生活中的不确定性是常态，学会与之共处。</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理性思考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将注意力集中在积极的事物和经历上，培养乐观情绪。</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0000" r="100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t="9985" b="998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关注积极方面</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与家人、朋友或专业人士交流，分享感受，获得情感支持。</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寻找支持</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参与喜欢的活动，提升心情，转移注意力。</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培养兴趣爱好</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积极心态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自我奖励</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在达到目标后，给予自己适当的奖励，增强积极动力。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设定目标</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制定具体、可实现的目标，以激励自己逐步克服焦虑。</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自我肯定</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肯定自己的努力和进步，提高自信心和自尊心。</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14941" b="14941"/>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7798" r="17798"/>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25000" r="250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自我激励</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情绪调节</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0917" r="2091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通过深呼吸，可以降低身体的紧张程度，从而减轻焦虑感。尝试慢慢地吸气，然后缓慢地呼气，专注于呼吸的感觉，有助于使心情平静。</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深呼吸</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冥想是一种通过深度放松身心的技巧。可以选择一个安静的地方坐下，闭上眼睛，集中注意力在你的呼吸上，或者跟随一段冥想引导音频进行练习。通过冥想，可以学会观察和理解自己的情绪，从而更好地管理焦虑。</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冥想</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深呼吸与冥想</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261268" y="119793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65729" y="1205454"/>
            <a:ext cx="2584705" cy="2521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46028" y="119327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alphaModFix amt="70000"/>
          </a:blip>
          <a:srcRect t="1418" b="1418"/>
          <a:stretch>
            <a:fillRect/>
          </a:stretch>
        </p:blipFill>
        <p:spPr>
          <a:xfrm>
            <a:off x="1415276" y="1289262"/>
            <a:ext cx="2433158" cy="2364134"/>
          </a:xfrm>
          <a:prstGeom prst="ellipse">
            <a:avLst/>
          </a:prstGeom>
        </p:spPr>
      </p:pic>
      <p:sp>
        <p:nvSpPr>
          <p:cNvPr id="6" name="TextBox 6"/>
          <p:cNvSpPr txBox="1"/>
          <p:nvPr/>
        </p:nvSpPr>
        <p:spPr>
          <a:xfrm>
            <a:off x="795406" y="4001686"/>
            <a:ext cx="10658475" cy="2038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渐进性肌肉松弛法：这是一种通过紧张和放松身体各个部位的肌肉来减轻焦虑的技巧。从头部开始，逐渐向下至脚趾，先紧张每个部位的肌肉，然后放松。在紧张和放松的过程中，注意体会肌肉的感觉，有助于缓解身体的紧张感。</a:t>
            </a:r>
          </a:p>
        </p:txBody>
      </p:sp>
      <p:pic>
        <p:nvPicPr>
          <p:cNvPr id="7" name="Picture 7"/>
          <p:cNvPicPr>
            <a:picLocks noChangeAspect="1"/>
          </p:cNvPicPr>
          <p:nvPr/>
        </p:nvPicPr>
        <p:blipFill>
          <a:blip r:embed="rId3">
            <a:alphaModFix amt="70000"/>
          </a:blip>
          <a:srcRect l="12263" r="12263"/>
          <a:stretch>
            <a:fillRect/>
          </a:stretch>
        </p:blipFill>
        <p:spPr>
          <a:xfrm>
            <a:off x="4855037" y="1276410"/>
            <a:ext cx="2433158" cy="2364134"/>
          </a:xfrm>
          <a:prstGeom prst="ellipse">
            <a:avLst/>
          </a:prstGeom>
        </p:spPr>
      </p:pic>
      <p:pic>
        <p:nvPicPr>
          <p:cNvPr id="8" name="Picture 8"/>
          <p:cNvPicPr>
            <a:picLocks noChangeAspect="1"/>
          </p:cNvPicPr>
          <p:nvPr/>
        </p:nvPicPr>
        <p:blipFill>
          <a:blip r:embed="rId4">
            <a:alphaModFix amt="70000"/>
          </a:blip>
          <a:srcRect l="16380" r="16380"/>
          <a:stretch>
            <a:fillRect/>
          </a:stretch>
        </p:blipFill>
        <p:spPr>
          <a:xfrm>
            <a:off x="8349233" y="1271082"/>
            <a:ext cx="2433158" cy="2364134"/>
          </a:xfrm>
          <a:prstGeom prst="ellipse">
            <a:avLst/>
          </a:prstGeom>
        </p:spPr>
      </p:pic>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渐进性肌肉松弛法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rcRect l="15000" r="15000"/>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rcRect l="12500" r="12500"/>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rcRect l="8083" r="8083"/>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情绪释放技巧：这些技巧可以帮助你识别和表达自己的情绪，从而减轻焦虑感。例如，写日记或绘画来表达内心的情感，或者找一个信任的人倾诉你的感受。此外，也可以通过运动来释放情绪，如跑步、瑜伽或拳击等。</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情绪释放技巧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04</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社交技能提升</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https://d.book118.com/906153200203010032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2024-09-01T00:10:38.028</cp:lastPrinted>
  <dcterms:created xsi:type="dcterms:W3CDTF">2024-08-31T16:10:38Z</dcterms:created>
  <dcterms:modified xsi:type="dcterms:W3CDTF">2024-08-31T16:10:40Z</dcterms:modified>
</cp:coreProperties>
</file>