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BB2982-1F3D-41D8-9079-38FFE8F23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0779DD-F85C-4D1F-AE46-BAB0D58BC7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C338C-881C-4A2B-9831-5D9D1168ED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CF43F3-F1E1-4491-855F-ADE2A4E21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C9DA39-2599-4EF5-9885-2F32E8D860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CB4079-EC93-4CCF-BE74-D164826EB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44B4B2-DB9C-4DCF-B398-B74FFAD8B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DC4E0B-77C2-4F05-8CC9-F20AE0696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66D953-823F-4483-961A-C7ED32EBE0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4F535C-EBEE-467F-9C72-4F3BB3A5E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914EDA-E3DA-47E6-AC0C-F2377AFE0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6154034111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如何预防青少年沉迷网络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了解网络沉迷的原因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制定预防措施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提高青少年的网络素养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建立有效的干预机制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了解网络沉迷的原因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7210" r="7210"/>
          <a:stretch>
            <a:fillRect/>
          </a:stretch>
        </p:blipFill>
        <p:spPr>
          <a:xfrm>
            <a:off x="6822813" y="3719013"/>
            <a:ext cx="2701660" cy="2699124"/>
          </a:xfrm>
          <a:prstGeom prst="diamond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l="2455" r="2455"/>
          <a:stretch>
            <a:fillRect/>
          </a:stretch>
        </p:blipFill>
        <p:spPr>
          <a:xfrm>
            <a:off x="7719270" y="1064801"/>
            <a:ext cx="3836142" cy="3832540"/>
          </a:xfrm>
          <a:prstGeom prst="diamond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18874" y="1875949"/>
            <a:ext cx="5367290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了解网络沉迷的原因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35" r="163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807" b="780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家庭教育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建立良好的家庭氛围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家长应与孩子建立亲密关系，关注孩子的情感需求，增强孩子的安全感，降低孩子对网络的过度依赖。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设定合理的使用规则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家长应设定明确的使用规则，限制孩子使用电子产品的时间，特别是在晚上和睡觉前。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提高孩子的自控能力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家长可以通过日常的教育和引导，帮助孩子提高自控能力，让孩子学会合理安排时间，抵制网络的过度吸引。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开展丰富的校园活动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学校可以组织各种文体活动，引导学生积极参与，减少对网络的过度依赖。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提高教师的管理能力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教师应关注学生的网络使用情况，发现异常及时干预，并与家长保持沟通。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加强心理健康教育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学校应提供心理健康教育课程，帮助学生了解网络成瘾的危害，增强自我保护意识。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583" r="1558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学校教育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政府应制定相关法律法规，规范网络内容，防止有害信息的传播。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完善法律法规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政府应加强对网络的监管力度，限制不适宜青少年的网络内容和服务。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加强网络监管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083" r="11083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625" r="8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政府和社会组织应开展网络安全宣传活动，提高青少年的网络安全意识，防止网络诈骗和不良信息的侵害。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提高网络安全意识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社会监管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提高青少年的网络素养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网络安全意识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培养青少年的网络安全意识，让他们认识到网络安全的危害和重要性。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网络安全知识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向青少年普及网络安全知识，如保护个人信息、识别网络诈骗、避免网络陷阱等。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网络安全实践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鼓励青少年参与网络安全实践活动，如网络安全知识竞赛、模拟网络攻击等，提高他们的实际操作能力。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208" r="122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3792" r="1379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9917" r="9917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网络安全教育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https://d.book118.com/906154034111010034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2024-09-03T14:29:30.253</cp:lastPrinted>
  <dcterms:created xsi:type="dcterms:W3CDTF">2024-09-03T06:29:30Z</dcterms:created>
  <dcterms:modified xsi:type="dcterms:W3CDTF">2024-09-03T06:29:32Z</dcterms:modified>
</cp:coreProperties>
</file>