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034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3879D-0031-42E2-AA14-924BABD4B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139F18-75F4-4F7B-A175-957D8CE81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A97414-7D3E-43A6-BBDB-DBF49FE67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0B2D85-B141-4E5C-BD7A-07924CD4B2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89EC2D-D941-4094-BAE1-7DCA92FCAC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88983F-AA97-45FD-B850-28DAA169D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8AD9B7-76B2-462A-8475-F90D1D1B9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2E1176-4B9F-41D1-868F-94A01288A2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FF3603-E484-4A14-A18A-2D2ECA5B3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15E9E-E2ED-4646-B483-97BC059EA9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BC33D6-2CC8-4374-ACE4-8E1B39AEAC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024" r:id="rId2"/>
    <p:sldLayoutId id="2147489025" r:id="rId3"/>
    <p:sldLayoutId id="2147489026" r:id="rId4"/>
    <p:sldLayoutId id="2147489027" r:id="rId5"/>
    <p:sldLayoutId id="2147489028" r:id="rId6"/>
    <p:sldLayoutId id="2147489029" r:id="rId7"/>
    <p:sldLayoutId id="2147489030" r:id="rId8"/>
    <p:sldLayoutId id="2147489031" r:id="rId9"/>
    <p:sldLayoutId id="2147489032" r:id="rId10"/>
    <p:sldLayoutId id="2147489033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200032140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2024品牌升级行动指南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品牌升级背景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品牌定位与形象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渠道升级策略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产品升级策略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71884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服务升级策略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营销升级策略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61709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https://d.book118.com/906200032140010035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汉仪粗圆简</vt:lpstr>
      <vt:lpstr>汉仪正圆-75W</vt:lpstr>
      <vt:lpstr>汉仪正圆-45W</vt:lpstr>
      <vt:lpstr>Office Theme</vt:lpstr>
      <vt:lpstr>2024品牌升级行动指南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2024-09-05T11:55:57.953</cp:lastPrinted>
  <dcterms:created xsi:type="dcterms:W3CDTF">2024-09-05T03:55:57Z</dcterms:created>
  <dcterms:modified xsi:type="dcterms:W3CDTF">2024-09-05T03:56:00Z</dcterms:modified>
</cp:coreProperties>
</file>