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354A4-E524-40CA-8756-5D809AEA0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FAF59-24E4-4B3F-8CD5-EE20C77BD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49967-50A2-42D8-9FAA-7CB98CB8E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BB3D38-4B6B-4A9D-A89B-64BAC09D9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E2DB82-6328-4FD1-9196-A620115D6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317C29-E59D-492D-B56D-F8B31D54B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84C46C-E2A6-4761-B419-52CEE9805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7770D-E5CA-48E2-B4F7-578547AA8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9D36DC-5671-43C0-AB91-38719A0D6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76EF45-D67E-4EAA-B650-D2CFD9EC0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2EDCA-36FF-45D5-850D-F8637CC4E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201045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胃体护理PPT教程\n## 1.胃体护理的基本概念与重要性\n### 1.1胃体护理的定义与目的\n### 1.2胃体护理的重要性及影响因素\n### 1.3胃体护理与整体健康的关系\n## 2.胃体护理的基本方法\n### 2.1饮食护理：合理安排饮食时间与内容\n### 2.2药物护理：正确使用药物缓解症状\n### 2.3生活习惯护理：养成良好的生活习惯\n## 3.胃体护理的常见误区\n### 3.1过度节食：对胃体护理的误解\n### 3.2滥用药物：不合理的药物使用\n### 3.3不良生活习惯：忽视生活习惯对胃体的影响\n## 4.胃体护理的案例分析\n### 4.1成功案例：科学的胃体护理方法\n### 4.2失败案例：错误的胃体护理方式\n### 4.3案例分析总结：经验教训与启示\n## 5.胃体护理的未来趋势与挑战\n### 5.1新兴技术：科技助力胃体护理\n### 5.2个性化护理：针对个体差异的护理方案\n### 5.3多学科合作：跨学科整合的胃体护理模式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胃体护理PPT教程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胃体护理的基本概念与重要性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胃体护理是指针对胃部进行的一系列护理措施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包括饮食护理、药物护理和生活习惯护理等方面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旨在帮助患者改善胃部不适症状，促进胃部健康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胃体护理的目的是预防疾病、减轻症状、提高生活质量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通过合理的护理方法，降低胃部疾病的发生率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减轻患者胃部不适症状，提高生活质量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促进患者身心健康，提高整体健康状况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胃体护理的定义与目的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胃体护理的重要性及影响因素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胃体护理的重要性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胃部是人体重要的消化器官，对整体健康至关重要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胃体护理有助于预防胃部疾病，提高生活质量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忽视胃体护理可能导致胃部疾病的发生和发展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影响胃体护理的因素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个人饮食习惯：如饮食不规律、暴饮暴食等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生活压力：如长期工作压力大、生活节奏快等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遗传因素：如家族遗传、胃部疾病史等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胃体护理与整体健康的关系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胃体护理对整体健康的影响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胃部健康与整体健康密切相关，胃体护理有助于预防其他疾病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胃部疾病可能导致消化吸收功能紊乱，影响整体健康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胃体护理有助于提高生活质量，促进身心健康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整体健康对胃体护理的影响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整体健康状况较差可能导致胃部疾病的发生和发展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整体健康状况良好有助于提高胃体护理的效果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通过改善整体健康状况，有助于预防胃部疾病，提高生活质量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胃体护理的基本方法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合理安排饮食时间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避免过饥过饱，定时定量进餐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避免进食过快，细嚼慢咽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避免进食过冷过热食物，保持饮食温度适宜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合理安排饮食内容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增加富含纤维的食物，如蔬菜、水果等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避免高脂肪、高糖、高盐食物，选择清淡饮食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少食多餐，避免一次性进食过多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饮食护理：合理安排饮食时间与内容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合理使用药物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遵医嘱用药，不擅自更改药物剂量和用法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注意药物副作用，如出现不适及时就医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服药期间避免饮酒，以免加重胃部负担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缓解症状的药物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抑酸药：如质子泵抑制剂、H2受体拮抗剂等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胃黏膜保护剂：如枸橼酸铋钾、铝碳酸镁等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促胃动力药：如多潘立酮、莫沙必利等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药物护理：正确使用药物缓解症状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养成良好的作息习惯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保证充足的睡眠，避免熬夜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避免过度劳累，适当休息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适当进行户外活动，增加锻炼</a:t>
                </a:r>
                <a:endParaRPr/>
              </a:p>
            </p:txBody>
          </p:sp>
          <p:sp>
            <p:nvSpPr>
              <p:cNvPr id="25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养成良好的饮食习惯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规律饮食，避免暴饮暴食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选择清淡饮食，避免高脂肪、高糖、高盐食物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少食多餐，避免一次性进食过多</a:t>
                </a:r>
                <a:endParaRPr/>
              </a:p>
            </p:txBody>
          </p:sp>
          <p:sp>
            <p:nvSpPr>
              <p:cNvPr id="25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戒烟限酒，减轻胃部负担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吸烟可能导致胃部疾病的发生和发展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饮酒可能加重胃部不适症状</a:t>
                </a:r>
                <a:endParaRPr/>
              </a:p>
            </p:txBody>
          </p:sp>
          <p:sp>
            <p:nvSpPr>
              <p:cNvPr id="25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生活习惯护理：养成良好的生活习惯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胃体护理的常见误区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过度节食：对胃体护理的误解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过度节食可能导致胃部疾病的发生和发展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长期节食可能导致胃酸分泌过多，损伤胃黏膜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过度节食可能导致营养不良，影响胃部健康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正确的节食方法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合理安排饮食，保证营养均衡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避免过度节食，以免损伤胃部健康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https://d.book118.com/906201045005010050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胃体护理PPT教程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2024-09-15T02:28:45.885</cp:lastPrinted>
  <dcterms:created xsi:type="dcterms:W3CDTF">2024-09-14T18:28:45Z</dcterms:created>
  <dcterms:modified xsi:type="dcterms:W3CDTF">2024-09-14T18:28:47Z</dcterms:modified>
</cp:coreProperties>
</file>