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951A1-1A11-4F06-898D-8306D8ED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E95DD-0E26-4268-BAA6-BC17BBA50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33AB2-3616-45C6-A25B-46F114BC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33D16-1214-48EF-92B1-58ECB8BE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A6A343-D5C0-4228-B2D0-C6947A57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F175E-64CC-408E-96A6-590A0E6D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1F044-A99C-426B-AF91-D64B644E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EC55D-92BB-4E92-9B89-F2E7714C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0756-413E-4A94-AF2F-116B6ECE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B776-9A02-4148-A21E-96255771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06D7-BF81-444A-9CE8-505FA387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1155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EDIUS如何删除工程预设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EDIUS工程预设概述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删除工程预设方法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删除工程预设注意事项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本文档旨在指导用户如何在EDIUS中删除工程预设，以便更好地管理项目设置和释放不必要的资源。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DIUS是一款专业的非线性编辑软件，广泛应用于视频剪辑和后期制作。在使用过程中，用户可能会创建多个工程预设以适应不同的项目需求。然而，随着项目的增多和变更，一些旧的或不再需要的工程预设可能会占用系统资源，影响软件性能。因此，定期清理和删除不必要的工程预设是保持EDIUS高效运行的重要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本文档适用于所有使用EDIUS进行视频编辑的用户，特别是那些需要管理和优化工程预设的用户。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本文档适用于EDIUS的所有版本，包括EDIUS Pro、EDIUS Workgroup和EDIUS Broadcast等。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适用版本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EDIUS工程预设概述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工程预设定义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工程预设是EDIUS中用于快速创建和配置新项目的一组预定义设置。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它包括视频制式、时间码、轨道配置、效果预设等参数，方便用户快速启动编辑工作。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通过工程预设，用户可以快速应用常用的项目设置，节省配置时间。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保持项目一致性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使用工程预设可以确保项目之间的设置一致性，便于团队协作和项目管理。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自定义编辑环境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用户可以根据个人习惯或项目需求自定义工程预设，优化编辑工作流程。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工程预设作用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根据视频制式分类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如PAL、NTSC等，对应不同的地区和播放标准。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根据轨道配置分类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如单轨、多轨等，满足不同的编辑需求。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根据效果预设分类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如颜色校正、音频处理等，方便用户快速应用常用效果。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自定义工程预设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用户可以根据需要创建和保存自己的工程预设，实现个性化设置。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工程预设分类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删除工程预设方法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方法一：通过软件界面删除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打开EDIUS软件，进入工程预设管理界面。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在预设列表中找到需要删除的预设，选中后点击右键。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在弹出的菜单中选择“删除”选项，确认删除操作。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在EDIUS软件中打开需要删除的工程预设。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按下快捷键“Shift+Delete”组合键。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在弹出的确认对话框中，点击“是”按钮完成删除操作。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方法二：通过快捷键删除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https://d.book118.com/906201155005010042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2024-09-09T05:53:23.201</cp:lastPrinted>
  <dcterms:created xsi:type="dcterms:W3CDTF">2024-09-08T21:53:23Z</dcterms:created>
  <dcterms:modified xsi:type="dcterms:W3CDTF">2024-09-08T21:53:25Z</dcterms:modified>
</cp:coreProperties>
</file>