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676774-C3C2-4AE8-AF3D-199EA1D88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6A4D91-7F8E-45EE-9174-0D4BD6FBE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85DA10-8731-4D3A-9FCF-790EBF85A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857715-2144-45E8-9C65-68D6F17C8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18DAB6-908E-4ED5-8D80-2CCFE41A9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33DE93-E1A2-4D4E-8296-59633587A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D8375F-9247-4ABA-B8B8-CF9D61A8C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3CFC11-E950-4561-8A6B-8C27F58ED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07A1E1-DBCB-4793-A802-E7849D349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4B4A2C-218B-4254-BBE5-DC9A61FC4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B16E99-4B94-4298-A956-88B1C9A00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6202132142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将你作为创业者来评价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创业者素质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创业计划与执行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创业风险与挑战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创业成功案例分析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创业者素质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具备独特的创意和新颖的想法，能够打破传统思维模式，引领行业变革。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能够敏锐地捕捉市场变化和消费者需求，及时调整产品或服务策略。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敏锐洞察力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持续学习新知识，关注行业动态，保持对新技术、新模式的敏感度。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不断学习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能够激发团队成员的内在动力，调动他们的积极性和创造力。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激发团队潜力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542" r="13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目标导向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具备良好的沟通能力，能够清晰、准确地传达自己的思想和意图。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能够制定明确、可实现的目标，并带领团队朝着目标努力。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具备评估风险和机会的能力，能够做出明智的决策。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8000" r="18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083" r="1608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善于运用数据和分析工具，为决策提供有力支持。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能够在复杂多变的情境中快速做出反应，调整决策。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灵活应变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决策能力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建立信任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能够与团队成员建立互信关系，促进团队合作。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协调冲突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在团队中遇到冲突时，能够协调各方利益，化解矛盾。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共同成长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关注团队成员的个人发展，帮助他们成长，实现共同进步。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创业计划与执行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深入了解市场需求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创业计划中，市场调研是至关重要的第一步。通过市场调研，可以了解目标市场的需求、竞争态势和潜在机会，为制定商业模式和营销策略提供依据。创业者需要具备深入挖掘市场信息的能力，善于运用数据和趋势分析来指导决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构建可持续的盈利模式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模式是创业成功的关键要素之一。一个优秀的商业模式应该清晰地阐述如何创造价值、如何盈利以及如何保持竞争优势。创业者需要仔细考虑产品或服务的定位、目标客户、价值主张以及分销渠道，以确保商业模式的有效性和可持续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商业模式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融资策略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筹集适当资金并有效管理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融资策略是创业过程中不可或缺的一环。创业者需要了解各种融资渠道，包括自筹资金、天使投资、风险投资等，并根据企业发展的不同阶段选择合适的融资方式。此外，有效管理资金也是至关重要的，创业者需要建立良好的财务管理体系，确保资金使用的高效性和合理性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推广产品或服务并建立品牌形象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是实现商业目标的关键手段。创业者需要制定有针对性的营销计划，通过各种渠道推广产品或服务，提高品牌知名度和市场份额。同时，建立良好的品牌形象也是营销策略的重要组成部分，有助于提升客户忠诚度和口碑效应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创业风险与挑战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在市场中树立品牌形象，提高品牌知名度和美誉度，需要投入大量时间和资源。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竞争激烈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新创企业在市场中通常面临众多竞争对手，如何在竞争激烈的市场中脱颖而出是一大挑战。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价格战与促销策略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竞争对手可能采取价格战等促销策略，对企业的盈利能力和市场份额造成冲击。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1958" r="1195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083" r="1208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50" r="167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https://d.book118.com/906202132142010055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2024-09-23T05:04:20.861</cp:lastPrinted>
  <dcterms:created xsi:type="dcterms:W3CDTF">2024-09-22T21:04:20Z</dcterms:created>
  <dcterms:modified xsi:type="dcterms:W3CDTF">2024-09-22T21:04:22Z</dcterms:modified>
</cp:coreProperties>
</file>