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0C021-C4C2-4322-A8A9-25D69157C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798AF-69C9-42B0-8ECF-8786BD3C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2F761-7151-4BA3-9EC1-6F16827B3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C7BD7-2375-4AF5-9C78-263596F92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F3390-F606-4EF6-9748-542F5FBF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B74A98-531A-4E54-8651-E0D5DD2E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AC279-18C1-4E70-B6A7-F1E220CAD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CE664-7542-43E3-B52B-17074E2B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BBF15-FC2F-42B2-9A71-E1614012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1F942-E0E8-447D-9BBB-D7511C026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A909F-8A48-41FD-9CAB-5AD2DBFAD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2200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梁场管理系统设计方案15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系统架构与功能模块设计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数据采集、传输与处理方案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用户界面与操作体验优化方案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系统安全性、稳定性和可靠性保障措施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项目实施计划与时间表安排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梁场现状及需求分析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梁场生产流程复杂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当前梁场生产涉及多个环节和部门，包括原材料采购、生产计划、生产执行、质量检测等，各部门间信息沟通不畅，导致生产效率低下。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梁场现有管理方式以人工操作为主，缺乏信息化手段支持，无法实现实时数据监控和智能决策。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质量控制难度大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由于缺乏有效的质量控制手段，梁场产品质量波动较大，难以满足客户需求。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管理系统设计目标与原则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通过构建梁场管理系统，实现生产流程的数字化、智能化管理，提高生产效率，降低运营成本，提升产品质量和客户满意度。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以用户需求为导向，注重系统的实用性、稳定性和可扩展性；采用先进的信息技术，确保系统的先进性；遵循国际标准和行业规范，确保系统的开放性和兼容性。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构建一套完整的梁场管理系统，包括生产计划管理、生产执行管理、质量管理、库存管理、采购管理等模块，实现生产全流程的数字化、智能化管理。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梁场管理系统，可大幅提高生产效率，降低运营成本，提升产品质量和客户满意度。具体效益包括减少人工操作错误、提高设备利用率、优化生产流程、降低库存成本等。同时，该系统还可为企业决策提供实时数据支持，提升企业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预期成果及效益评估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系统架构与功能模块设计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采用分层架构，将系统划分为数据访问层、业务逻辑层、表示层等，实现高内聚、低耦合。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将系统划分为多个功能模块，每个模块具有独立的功能和接口，方便模块间的解耦和重构。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整体架构考虑系统的可扩展性和可维护性，采用标准接口和协议，便于后续功能扩展和系统维护。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可扩展性和可维护性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制定梁场生产计划，实现生产计划的编制、审核、调整和下达等功能，确保生产计划的合理性和可行性。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负责梁场基础数据的录入、修改、查询和删除等功能，包括梁场信息、桥梁信息、梁片信息等。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实时监控梁片生产过程，包括混凝土浇筑、养护、张拉等关键环节的数据采集和记录，确保生产过程的可控性和可追溯性。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实现梁场物资的采购、库存、领用和报废等管理功能，确保物资供应的及时性和经济性。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负责梁片质量的检验、评估和报告等功能，建立完善的质量管理体系，确保梁片质量符合相关标准和要求。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功能模块划分与描述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61" r="2246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22" r="1262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关键技术应用解析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应用物联网技术实现梁场设备与系统之间的数据交互，提高数据采集的准确性和实时性。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采用云计算技术实现系统资源的动态分配和扩展，提高系统的处理能力和稳定性。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运用大数据分析技术对生产过程中产生的海量数据进行挖掘和分析，为生产优化和决策提供有力支持。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应用人工智能技术实现生产过程的自动化和智能化，提高生产效率和产品质量。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数据采集、传输与处理方案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通过传感器、RFID等技术实现自动化数据采集，减少人工干预，提高数据准确性和效率。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确保数据采集的实时性，以便及时发现问题并进行处理。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针对特定场景和需求，优化数据采集频率、精度和范围，以降低系统负担和提高数据质量。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数据采集方式选择及优化措施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标准化数据传输协议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采用通用的数据传输协议，确保数据的互通性和兼容性。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数据加密传输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对数据进行加密处理，确保数据传输过程中的安全性。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传输错误检测和纠正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采用校验码、重传机制等，确保数据传输的准确性和可靠性。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数据传输协议和安全性保障策略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对原始数据进行清洗、去噪、归一化等预处理操作，以提高数据质量。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采用合适的数据库管理系统，对数据进行分类、存储和备份。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运用统计分析、机器学习等方法，对数据进行深入分析，挖掘潜在规律和有价值的信息。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通过图表、图像等方式将数据直观地展现出来，方便用户理解和使用。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数据处理流程和方法论述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用户界面与操作体验优化方案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https://d.book118.com/906202200015010043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2024-09-10T21:00:43.037</cp:lastPrinted>
  <dcterms:created xsi:type="dcterms:W3CDTF">2024-09-10T13:00:43Z</dcterms:created>
  <dcterms:modified xsi:type="dcterms:W3CDTF">2024-09-10T13:00:45Z</dcterms:modified>
</cp:coreProperties>
</file>