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C196A-CF21-420E-B1B2-BE4C46620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FA69B-1BEA-434F-8D43-13EC3BFDD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5D6C6-0BDD-45D3-904C-90C6082E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A703C-74AC-4837-8387-E90D21C1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454CA-0CCD-4C4F-968C-8D2DB75B2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2AB2D5-9BAC-4CBA-8394-655C37B2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7E0727-FE53-435D-BB9F-D7F2840E1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FC7D0-54CA-49DE-9E18-E25AA7501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4F8C6-4B9A-44BC-AC9E-1E9E73B2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50E8C-ABD7-43E9-908A-0C4F6E6BF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4EDF4-C086-46BD-A188-B01945AD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221223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项目质量管理方案的质量意识强化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质量意识强化方案设计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实施过程中的关键控制点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资源保障及培训计划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优质的项目成果能够满足客户需求，提高客户满意度，进而提升企业形象和声誉。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通过强化质量意识，确保项目团队始终关注质量，从而提升项目整体质量。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在激烈的市场竞争中，高质量的项目是赢得客户信任和市场份额的关键。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包括项目经理、开发人员、测试人员等所有参与项目的成员。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项目干系人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包括项目发起人、客户代表、业务专家等与项目相关的利益方。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质量管理团队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负责项目质量管理的专业人员，包括质量保证人员、质量控制人员等。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指在项目过程中，所有成员对项目质量的认识和重视程度，包括质量观念、质量态度和质量行为等方面的总和。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对项目质量的看法和认知，包括对项目质量标准的理解、对质量改进的追求等。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对项目质量的重视程度和责任感，表现为对项目质量的关注、对质量问题的敏感性和处理质量问题的积极性。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质量意识定义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提高项目质量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强化质量意识可以促使项目成员更加关注项目质量，从而提高项目整体质量水平。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降低项目成本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通过减少返工、降低故障率等方式，提高项目效率，降低项目成本。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优质的项目质量可以提高客户满意度，从而增强企业市场竞争力。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企业文化对质量意识的影响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企业的价值观、行为准则和工作环境等因素都会对员工的质量意识产生影响。一个重视质量、追求卓越的企业文化可以激发员工的质量意识，促进项目质量的提高。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质量意识对企业文化的反作用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员工的质量意识也会对企业文化产生影响。当员工普遍具有较高的质量意识时，他们会更加关注产品质量、客户满意度等方面，从而推动企业形成更加健康、积极的企业文化。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企业文化和质量意识之间存在相互促进的关系。优秀的企业文化可以培养员工的质量意识，而员工的质量意识又可以反过来推动企业文化的不断完善和发展。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质量意识与企业文化关系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在项目启动阶段，制定项目质量计划，明确质量目标、标准、方法和资源。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质量计划制定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在项目执行过程中，实施质量保证措施，如质量审计、过程检查等，确保项目质量符合计划要求。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在项目各个阶段，进行质量控制活动，如测试、评审等，确保项目成果符合预期质量要求。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质量控制活动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现有项目质量管理流程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项目团队成员对质量的重要性认识不足，缺乏全员参与质量管理的意识。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质量意识不强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项目质量管理流程执行不严格，存在流程缺失、执行不到位等问题。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流程执行不力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项目质量管理缺乏有效的监控机制，无法及时发现和解决问题。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缺乏有效监控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项目团队缺乏有效的质量管理激励机制，导致团队成员缺乏参与质量管理的积极性。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监控手段单一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项目质量管理监控手段单一，缺乏多元化的监控方式和工具，难以全面、准确地掌握项目质量状况。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项目团队成员缺乏必要的质量管理培训，对质量管理理念和方法了解不足。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质量意识强化方案设计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突出质量第一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设计原则与目标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将质量作为项目管理的核心，强调质量对项目成功的重要性。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鼓励项目团队全体成员参与质量管理，共同提升质量意识。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不断优化质量管理流程和方法，提高项目质量水平。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注重质量问题的预防，通过提前规划和风险控制，减少质量问题的发生。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https://d.book118.com/906202212232010055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2024-09-23T16:29:55.270</cp:lastPrinted>
  <dcterms:created xsi:type="dcterms:W3CDTF">2024-09-23T08:29:55Z</dcterms:created>
  <dcterms:modified xsi:type="dcterms:W3CDTF">2024-09-23T08:29:57Z</dcterms:modified>
</cp:coreProperties>
</file>