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AB92B1-25C3-4A1D-8B4D-87BD0D1F20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B83C9-1E32-49C2-9F4A-2D1BF4D5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8997-92D8-4E20-9972-A0DB75E9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E6EFD-7EB1-49F3-A0C9-D379425CF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468C6-6427-4569-AE01-67F9AFD1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CD517-B5E6-4410-BA70-B7B40149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4A32A-0B6E-4DB8-BC72-9FD21DCD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1A6C9-9B68-4AD9-8F45-7913996D8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4B14E-1FB8-48C8-86D6-391F0023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62A3D-7B22-4845-AF1C-425F9020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3191C-E680-413D-A7C3-1C3D8B57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C899-2300-49FE-AADB-ADC6409C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235B05-0A59-4A6E-8E0A-54CFC0E2F8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EA30A7-8D34-45A3-9A4F-4152F24832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2234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梅毒病人的护理教学查房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梅毒病人的护理教学查房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梅毒的并发症及护理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护理中的专业技术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患者心理护理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社会支持和康复服务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梅毒病人的护理教学查房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梅毒是一种性传播疾病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梅毒是一种由梅毒螺旋体感染引起的性传播疾病，可影响多个器官系统，需要综合护理。患者的身体和心理健康都需要得到关注和支持。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淋巴结肿大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触之有弹性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皮疹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不规则形状，常伴有搔痒感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神经系统受累症状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头晕、视力障碍等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常见症状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梅毒溃疡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溃疡部位多见于生殖器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63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64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65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66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对于梅毒病人，我们需要进行梅毒检测、用药治疗、休息及营养以及定期复查。这些措施可以帮助控制疾病的发展，提高治疗效果。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梅毒的并发症及护理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心血管梅毒的护理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心血管梅毒是梅毒的常见并发症之一，护理过程中需要进行心电监护，密切监测患者的心电图变化，同时进行血压监测，及时发现异常。抗生素治疗是必不可少的一环，同时还需进行心理疏导工作，帮助患者调整心态，提高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早期治疗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积极使用抗生素进行治疗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避免病情恶化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家庭支持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提供家庭护理指导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建立良好的生活环境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定期随访复查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评估康复情况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先天性梅毒的护理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早期筛查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对新生儿进行血清学检测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尽早发现患病情况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6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7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8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9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梅毒病人护理过程中，需要特别关注并发症的发展情况，根据患者的具体情况制定个体化护理计划，定期评估治疗效果，及时调整护理方案。同时，也需要对患者进行相关的教育，帮助其了解疾病，预防再次感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第三章 护理中的专业技术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实施护理技术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在护理过程中，对疼痛进行评估并有效管理非常重要。此外，正确执行伤口护理、输液管理和体温监测也是护理工作中不可或缺的技术。护士需要具备这些技能，确保病人得到最佳的护理和治疗。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https://d.book118.com/906202234014010104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梅毒病人的护理教学查房</vt:lpstr>
      <vt:lpstr>目录</vt:lpstr>
      <vt:lpstr>第1章 梅毒病人的护理教学查房</vt:lpstr>
      <vt:lpstr> </vt:lpstr>
      <vt:lpstr>常见症状</vt:lpstr>
      <vt:lpstr> </vt:lpstr>
      <vt:lpstr>第2章 梅毒的并发症及护理</vt:lpstr>
      <vt:lpstr> </vt:lpstr>
      <vt:lpstr>先天性梅毒的护理</vt:lpstr>
      <vt:lpstr>护理重点</vt:lpstr>
      <vt:lpstr>第三章 护理中的专业技术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2024-09-29T16:25:21.067</cp:lastPrinted>
  <dcterms:created xsi:type="dcterms:W3CDTF">2024-09-29T08:25:21Z</dcterms:created>
  <dcterms:modified xsi:type="dcterms:W3CDTF">2024-09-29T08:25:23Z</dcterms:modified>
</cp:coreProperties>
</file>