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DTJSD+PLMIVI+ArialMT"/>
      <p:regular r:id="rId15"/>
    </p:embeddedFont>
    <p:embeddedFont>
      <p:font typeface="ETMBRC+MS-UIGothic"/>
      <p:regular r:id="rId16"/>
    </p:embeddedFont>
    <p:embeddedFont>
      <p:font typeface="GKTCGE+DWNUHR+MicrosoftYaHei-Bold"/>
      <p:regular r:id="rId17"/>
    </p:embeddedFont>
    <p:embeddedFont>
      <p:font typeface="HTCLUH+QCELVQ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CC430-4BA2-4FA2-98B0-A98EFFB43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562F5-774F-464E-BF17-5E2020432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4FB44-6418-4C71-8491-33EFA8F76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823DD-3C52-4A29-8E00-9FB600EC3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D82C7C-3F50-4B5B-A8A3-0709B9EF2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A4F57-FD91-41B3-A147-147CB96F5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3D1A2-BA52-464E-A305-CEE3221D9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FD19C-C4A6-4914-948C-402EE5B6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69977-01DE-4831-A764-0B7C55346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34E5C-A1F8-4075-AE2B-980909A9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C59F9-CA19-4D24-8E99-24B47B166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3004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KDTJSD+PLMIVI+ArialMT"/>
                <a:cs typeface="KDTJSD+PLMIVI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491421" cy="24294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KDTJSD+PLMIVI+ArialMT"/>
                <a:cs typeface="KDTJSD+PLMIVI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精益生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在家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物流中的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KDTJSD+PLMIVI+ArialMT"/>
                <a:cs typeface="KDTJSD+PLMIVI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家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物流的精益生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产实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KDTJSD+PLMIVI+ArialMT"/>
                <a:cs typeface="KDTJSD+PLMIVI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精益生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在家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物流中的案例分析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KDTJSD+PLMIVI+ArialMT"/>
                <a:cs typeface="KDTJSD+PLMIVI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FF960E"/>
                </a:solidFill>
                <a:latin typeface="ETMBRC+MS-UIGothic"/>
                <a:cs typeface="ETMBRC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GKTCGE+DWNUHR+MicrosoftYaHei-Bold"/>
                <a:cs typeface="GKTCGE+DWNUHR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精益生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精益生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的核心思想是追求</a:t>
            </a:r>
            <a:r>
              <a:rPr sz="1350">
                <a:solidFill>
                  <a:srgbClr val="FFFFFF"/>
                </a:solidFill>
                <a:latin typeface="HTCLUH+QCELVQ+MicrosoftYaHei"/>
                <a:cs typeface="HTCLUH+QCELVQ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尽善尽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美</a:t>
            </a:r>
            <a:r>
              <a:rPr sz="1350">
                <a:solidFill>
                  <a:srgbClr val="FFFFFF"/>
                </a:solidFill>
                <a:latin typeface="HTCLUH+QCELVQ+MicrosoftYaHei"/>
                <a:cs typeface="HTCLUH+QCELVQ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，即通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化生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流程、提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量、降低成本，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提供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更好的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品和服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物流的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状与挑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GKTCGE+DWNUHR+MicrosoftYaHei-Bold"/>
                <a:cs typeface="GKTCGE+DWNUHR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精益生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的核心思想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TMBRC+MS-UIGothic"/>
                <a:cs typeface="ETMBRC+MS-UIGothic"/>
              </a:rPr>
              <a:t>价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TMBRC+MS-UIGothic"/>
                <a:cs typeface="ETMBRC+MS-UIGothic"/>
              </a:rPr>
              <a:t>流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TMBRC+MS-UIGothic"/>
                <a:cs typeface="ETMBRC+MS-UIGothic"/>
              </a:rPr>
              <a:t>拉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TMBRC+MS-UIGothic"/>
                <a:cs typeface="ETMBRC+MS-UIGothic"/>
              </a:rPr>
              <a:t>尽善尽美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并确定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品或服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的真正价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，消除不必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要的工作和浪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品在生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的流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顺畅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、高效和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奏的。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需求来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量生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积压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06275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，追求卓越，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永不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足于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TMBRC+MS-UIGothic"/>
                <a:cs typeface="ETMBRC+MS-UIGothic"/>
              </a:rPr>
              <a:t>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精益生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在家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物流中的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施步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TCLUH+QCELVQ+MicrosoftYaHei"/>
                <a:cs typeface="HTCLUH+QCELV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TCLUH+QCELVQ+MicrosoftYaHei"/>
                <a:cs typeface="HTCLUH+QCELVQ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TCLUH+QCELVQ+MicrosoftYaHei"/>
                <a:cs typeface="HTCLUH+QCELVQ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TCLUH+QCELVQ+MicrosoftYaHei"/>
                <a:cs typeface="HTCLUH+QCELVQ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价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值</a:t>
            </a: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流分析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流程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FF960E"/>
                </a:solidFill>
                <a:latin typeface="ETMBRC+MS-UIGothic"/>
                <a:cs typeface="ETMBRC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持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续</a:t>
            </a: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改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团队</a:t>
            </a: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合作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精益生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在家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ETMBRC+MS-UIGothic"/>
                <a:cs typeface="ETMBRC+MS-UIGothic"/>
              </a:rPr>
              <a:t>物流中的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提高效率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提高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FF960E"/>
                </a:solidFill>
                <a:latin typeface="ETMBRC+MS-UIGothic"/>
                <a:cs typeface="ETMBRC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TMBRC+MS-UIGothic"/>
                <a:cs typeface="ETMBRC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减少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库</a:t>
            </a:r>
            <a:r>
              <a:rPr sz="1550">
                <a:solidFill>
                  <a:srgbClr val="FF960E"/>
                </a:solidFill>
                <a:latin typeface="ETMBRC+MS-UIGothic"/>
                <a:cs typeface="ETMBRC+MS-UIGothic"/>
              </a:rPr>
              <a:t>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增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强竞</a:t>
            </a:r>
            <a:r>
              <a:rPr sz="1550" spc="25">
                <a:solidFill>
                  <a:srgbClr val="FF960E"/>
                </a:solidFill>
                <a:latin typeface="ETMBRC+MS-UIGothic"/>
                <a:cs typeface="ETMBRC+MS-UIGothic"/>
              </a:rPr>
              <a:t>争力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GKTCGE+DWNUHR+MicrosoftYaHei-Bold"/>
                <a:cs typeface="GKTCGE+DWNUHR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https://d.book118.com/906203004034010102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KDTJSD+PLMIVI+ArialMT</vt:lpstr>
      <vt:lpstr>Times New Roman</vt:lpstr>
      <vt:lpstr>ETMBRC+MS-UIGothic</vt:lpstr>
      <vt:lpstr>SimSun</vt:lpstr>
      <vt:lpstr>GKTCGE+DWNUHR+MicrosoftYaHei-Bold</vt:lpstr>
      <vt:lpstr>HTCLUH+QCELVQ+MicrosoftYaHei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2024-09-26T23:47:39.825</cp:lastPrinted>
  <dcterms:created xsi:type="dcterms:W3CDTF">2024-09-26T15:47:39Z</dcterms:created>
  <dcterms:modified xsi:type="dcterms:W3CDTF">2024-09-26T15:47:40Z</dcterms:modified>
</cp:coreProperties>
</file>