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DFB10-420A-4AE8-8ABC-34B62BBFB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EE97B-3D3C-4A5F-979C-BF2D06AF3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8166A-0E97-4CD3-9AFD-3D24CCE63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423B9-AA37-4E82-848A-08FFBA3C0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F47795-3FC3-4706-9AAC-4F601EF31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865F02-6105-420E-B323-C0F5D8B0D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330FB7-E891-4E38-87DE-6DB2590EF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A0C94-28AA-4BB8-ACBA-9A2222343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316BD-048E-4DA6-8C72-F5A00EA69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F55D3-790E-49F4-BC39-08A2444EF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EBA92-4936-48E7-AF70-5AA899856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0.jpeg" /><Relationship Id="rId4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03010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胸痛病人护理措施要点\n## 1.胸痛病人概述及病因分析\n### 1.1胸痛的定义与症状\n### 1.2胸痛的常见病因\n### 1.3胸痛的分类与诊断\n## 2.胸痛病人的评估与诊断\n### 2.1胸痛的评估方法\n### 2.2实验室检查与影像学检查\n### 2.3胸痛病人的诊断流程\n## 3.胸痛病人的急救措施\n### 3.1胸痛病人的现场急救\n### 3.2胸痛病人的转运与监护\n### 3.3胸痛病人的药物治疗\n## 4.胸痛病人的护理干预\n### 4.1胸痛病人的心理护理\n### 4.2胸痛病人的疼痛管理\n### 4.3胸痛病人的生活护理\n## 5.胸痛病人的健康教育\n### 5.1胸痛病人的健康教育内容\n### 5.2胸痛病人的健康教育方法\n### 5.3胸痛病人的健康教育效果评估\n## 6.胸痛病人的护理质量管理\n### 6.1胸痛病人的护理质量评估\n### 6.2胸痛病人的护理持续改进\n### 6.3胸痛病人的护理风险管理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胸痛病人护理措施要点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胸痛病人概述及病因分析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9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9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9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包括胸壁、胸腔、肺、心脏等部位的疼痛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疼痛程度可轻可重，持续时间可长可短</a:t>
                </a:r>
                <a:endParaRPr/>
              </a:p>
            </p:txBody>
          </p:sp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胸痛是指胸部的不适感</a:t>
                </a:r>
                <a:endParaRPr/>
              </a:p>
            </p:txBody>
          </p:sp>
        </p:grpSp>
        <p:grpSp>
          <p:nvGrpSpPr>
            <p:cNvPr id="19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胸部疼痛、压迫感、闷胀感等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疼痛可放射至肩、背、颈部、手臂等部位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伴有呼吸困难、心悸、出汗、恶心等症状</a:t>
                </a:r>
                <a:endParaRPr/>
              </a:p>
            </p:txBody>
          </p:sp>
          <p:sp>
            <p:nvSpPr>
              <p:cNvPr id="19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胸痛的常见症状</a:t>
                </a:r>
                <a:endParaRPr/>
              </a:p>
            </p:txBody>
          </p:sp>
          <p:sp>
            <p:nvSpPr>
              <p:cNvPr id="20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0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轻度胸痛可能是由非特异性因素引起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中度至重度胸痛可能是由心脏病、肺病等严重疾病引起</a:t>
                </a:r>
                <a:endParaRPr/>
              </a:p>
            </p:txBody>
          </p:sp>
          <p:sp>
            <p:nvSpPr>
              <p:cNvPr id="20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胸痛的严重程度与病因关系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胸痛的定义与症状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胸痛的常见病因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09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心脏疾病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冠心病、心肌梗死、心绞痛等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疼痛通常位于胸骨后，可放射至左肩、左臂、颈部等部位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肺部疾病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肺炎、肺结核、肺栓塞等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疼痛通常位于胸壁，可伴随呼吸困难、咳嗽等症状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胸壁疾病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肌肉拉伤、肋骨骨折、胸壁挫伤等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疼痛通常位于受伤部位，局部压痛明显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消化系统疾病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胃食管反流病、胆囊炎、胰腺炎等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疼痛可位于上腹部，可放射至胸部和背部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胸痛的分类与诊断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胸痛的分类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心源性胸痛：与心脏疾病有关的胸痛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非心源性胸痛：与心脏疾病无关的胸痛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胸痛的诊断方法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根据病史、症状、体格检查等进行初步诊断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结合实验室检查、影像学检查等进行确诊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必要时进行心电图、心脏超声等检查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胸痛病人的评估与诊断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了解病人的既往病史、家族史、过敏史等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了解病人的生活习惯、工作性质、环境因素等</a:t>
                </a:r>
                <a:endParaRPr/>
              </a:p>
            </p:txBody>
          </p:sp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病史评估</a:t>
                </a:r>
                <a:endParaRPr/>
              </a:p>
            </p:txBody>
          </p:sp>
        </p:grpSp>
        <p:grpSp>
          <p:nvGrpSpPr>
            <p:cNvPr id="25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观察病人的胸痛部位、性质、程度、持续时间等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了解病人伴随的症状，如呼吸困难、出汗、恶心等</a:t>
                </a:r>
                <a:endParaRPr/>
              </a:p>
            </p:txBody>
          </p:sp>
          <p:sp>
            <p:nvSpPr>
              <p:cNvPr id="2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症状评估</a:t>
                </a:r>
                <a:endParaRPr/>
              </a:p>
            </p:txBody>
          </p:sp>
        </p:grpSp>
        <p:grpSp>
          <p:nvGrpSpPr>
            <p:cNvPr id="25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检查病人的生命体征，如心率、血压、呼吸等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检查病人的胸部、肩背部、颈部等部位</a:t>
                </a:r>
                <a:endParaRPr/>
              </a:p>
            </p:txBody>
          </p:sp>
          <p:sp>
            <p:nvSpPr>
              <p:cNvPr id="2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endParaRPr/>
              </a:p>
            </p:txBody>
          </p:sp>
        </p:grpSp>
      </p:grpSp>
      <p:pic>
        <p:nvPicPr>
          <p:cNvPr id="25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胸痛的评估方法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心肌酶谱、心电图、血常规等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了解病人的心肌损伤程度、心脏功能等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胸部X光片、胸部CT、心脏超声等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了解病人的胸部、心脏等器官的病变情况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实验室检查与影像学检查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胸痛病人的诊断流程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初步诊断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根据病史、症状、体格检查等进行初步诊断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判断是否为心源性胸痛或非心源性胸痛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确诊诊断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结合实验室检查、影像学检查等进行确诊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确定具体病因，如冠心病、心肌梗死、肺炎等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治疗方案制定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根据诊断结果，制定相应的治疗方案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如有需要，可请相关专科医生会诊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胸痛病人的急救措施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1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保持病人安静，避免剧烈活动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让病人坐下休息，避免仰卧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如病情允许，可给予病人硝酸甘油等药物缓解胸痛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立即拨打急救电话，如120，联系救护车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胸痛病人的现场急救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转运过程中，密切观察病人的生命体征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如病情需要，可给予病人氧气吸入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与接收医院的医生保持沟通，了解病人的病情和治疗方案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胸痛病人的转运与监护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对于心源性胸痛，可给予硝酸甘油、阿司匹林等药物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对于非心源性胸痛，可根据具体病因给予相应药物治疗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药物治疗过程中，密切观察病人的病情变化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胸痛病人的药物治疗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https://d.book118.com/906203010054010051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胸痛病人护理措施要点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2024-09-17T01:07:44.991</cp:lastPrinted>
  <dcterms:created xsi:type="dcterms:W3CDTF">2024-09-16T17:07:45Z</dcterms:created>
  <dcterms:modified xsi:type="dcterms:W3CDTF">2024-09-16T17:07:46Z</dcterms:modified>
</cp:coreProperties>
</file>