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B7B310-E59D-433E-BC52-F5D851947E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F30EC6-8461-4A81-80D6-9AB4A65EED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768925-EC6B-4543-9D0E-EAD1BFB9CB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7315AF-746E-467B-A3D6-EAC716F8B1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040F937-D3E5-49C1-A538-4B529E514B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BF7EF2B-CB20-474A-824A-572DAD6EB6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A1C59D9-F180-4323-A35B-2665BB66E6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497A32-6B28-401E-BFEE-38CB5EDD1F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85AC64-6E37-40C6-9983-5176F1A15C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7AEA7C-31AB-4DF9-8A35-0D13BFB580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F44143-57E8-476D-9B00-6677961659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6203130113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贫血护理业务查房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贫血概述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护理业务查房的目的和意义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护理业务查房的流程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贫血患者的护理要点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护理业务查房案例分享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贫血概述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6910" r="3691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贫血是指血液中红细胞数量或质量不足，无法提供足够的氧气供应给身体组织，导致疲乏、无力等症状的疾病。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根据红细胞数量、大小、形态等指标，贫血可分为缺铁性贫血、巨幼细胞性贫血、溶血性贫血等多种类型。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贫血的病因多种多样，包括缺铁、缺乏维生素B12或叶酸、慢性疾病、遗传因素等。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贫血的症状包括疲乏、无力、头晕、心悸、气短等，严重时可出现面色苍白、水肿等症状。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病因与症状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贫血的诊断主要依据血常规检查结果，包括红细胞计数、血红蛋白浓度、平均红细胞体积等指标。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针对不同类型的贫血，治疗方法各异。一般而言，缺铁性贫血以补充铁剂和维生素C为主，巨幼细胞性贫血以补充维生素B12或叶酸为主，溶血性贫血需使用糖皮质激素等药物治疗。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诊断与治疗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护理业务查房的目的和意义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481" r="3248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提高护理质量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通过业务查房，加强护士之间的交流与合作，促进护理团队的协同工作能力，提高整体护理水平。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通过对护理实践的定期评估和反馈，及时发现和纠正护理工作中的不足，提高护理工作的准确性和有效性。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提升护士业务水平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通过业务查房，使护士有机会学习和借鉴其他同事的经验和技巧，提升个人的护理技能和知识水平。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业务查房可以促使护士不断更新知识和技能，跟上医学发展的步伐，提高专业素养。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4875" r="24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通过业务查房，加强对患者的观察和评估，及时发现和解决潜在的护理问题，降低患者并发症的发生率。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业务查房有助于提高护士的风险意识，加强护理工作中的安全管理，确保患者的安全和权益。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保障患者安全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护理业务查房的流程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选择合适的时间进行查房，确保参与人员能够准时参加。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确定查房时间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准备相关资料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通知相关人员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收集患者病历、护理记录、检查结果等相关资料。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提前通知参与查房的医护人员，确保他们了解查房的目的和内容。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查房前的准备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https://d.book118.com/906203130113010055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2024-09-22T23:25:52.526</cp:lastPrinted>
  <dcterms:created xsi:type="dcterms:W3CDTF">2024-09-22T15:25:52Z</dcterms:created>
  <dcterms:modified xsi:type="dcterms:W3CDTF">2024-09-22T15:25:54Z</dcterms:modified>
</cp:coreProperties>
</file>