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91F0D-374C-471C-B6D7-0EDA4FFC6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D77EE-8447-4A5E-8CF8-6441D5726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1533F-2E4D-4C27-92A4-92B5B1440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3A672-3A2E-4358-A7DA-D7FA29B70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40FE1-F6D9-4365-8475-37CA9A1EB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CB2E3-78A1-4F98-8F62-982A36A2A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358E8-2F78-4726-9374-934C3C108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BE580-FB3D-479A-88C9-542B3BA14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A78F2-797F-41B6-BEEF-89557BEB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61EEB-AC9F-48BC-B201-C3E1E0F1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2E791-76AD-45C0-8542-EBE68517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315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结核的家庭护理\n## 1.肺结核的基本知识与传播途径\n### 1.1肺结核的定义与病因\n### 1.2肺结核的传播途径与预防措施\n### 1.3肺结核的发病症状与诊断方法\n## 2.肺结核的家庭护理重要性\n### 2.1家庭护理对肺结核患者康复的作用\n### 2.2家庭护理对控制肺结核传播的意义\n### 2.3家庭护理与社会支持的关系\n## 3.肺结核患者的家庭护理措施\n### 3.1居住环境与健康习惯的改善\n### 3.2合理的饮食与营养补充\n### 3.3药物治疗与定期检查的配合\n## 4.肺结核患者的心理护理与支持\n### 4.1心理压力的识别与调适\n### 4.2家庭与社会的支持与关爱\n### 4.3心理辅导与心理治疗的建议\n## 5.肺结核患者家庭护理的注意事项\n### 5.1护理过程中可能出现的误区\n### 5.2患者用药的注意事项与监督\n### 5.3家庭护理与专业医疗团队的配合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肺结核的家庭护理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肺结核的基本知识与传播途径</a:t>
            </a:r>
            <a:endParaRPr/>
          </a:p>
        </p:txBody>
      </p:sp>
      <p:sp>
        <p:nvSpPr>
          <p:cNvPr id="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肺结核是一种由结核杆菌引起的传染性疾病</a:t>
                </a:r>
                <a:endParaRPr/>
              </a:p>
            </p:txBody>
          </p:sp>
          <p:sp>
            <p:nvSpPr>
              <p:cNvPr id="1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主要侵犯肺部，也可侵犯其他器官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病程较长，症状多样</a:t>
                </a:r>
                <a:endParaRPr/>
              </a:p>
            </p:txBody>
          </p:sp>
          <p:sp>
            <p:nvSpPr>
              <p:cNvPr id="1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病因：结核杆菌感染</a:t>
                </a:r>
                <a:endParaRPr/>
              </a:p>
            </p:txBody>
          </p:sp>
          <p:sp>
            <p:nvSpPr>
              <p:cNvPr id="1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通过空气传播，从患者咳嗽、打喷嚏时散发的飞沫传播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免疫力低下的人群容易感染</a:t>
                </a:r>
                <a:endParaRPr/>
              </a:p>
            </p:txBody>
          </p:sp>
          <p:sp>
            <p:nvSpPr>
              <p:cNvPr id="1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传播途径：</a:t>
                </a:r>
                <a:endParaRPr/>
              </a:p>
            </p:txBody>
          </p:sp>
          <p:sp>
            <p:nvSpPr>
              <p:cNvPr id="1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空气传播：患者咳嗽、打喷嚏时散发的飞沫传播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间接传播：接触患者分泌物、体液等污染物</a:t>
                </a:r>
                <a:endParaRPr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预防措施：</a:t>
                </a:r>
                <a:endParaRPr/>
              </a:p>
            </p:txBody>
          </p:sp>
          <p:sp>
            <p:nvSpPr>
              <p:cNvPr id="1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增强免疫力：保持良好的生活作息，均衡饮食，适当锻炼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切断传播途径：患者佩戴口罩，保持室内通风，避免密切接触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定期体检：及时发现患者，进行隔离治疗</a:t>
                </a:r>
                <a:endParaRPr/>
              </a:p>
            </p:txBody>
          </p:sp>
          <p:sp>
            <p:nvSpPr>
              <p:cNvPr id="1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肺结核的传播途径与预防措施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肺结核的发病症状与诊断方法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发病症状：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咳嗽、咳痰持续3周以上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痰中带血或血痰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胸痛、呼吸困难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低热、盗汗、乏力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胸部X光检查：发现肺部病变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结核菌素试验：检测结核杆菌感染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痰液培养：确诊结核杆菌感染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肺结核的家庭护理重要性</a:t>
            </a:r>
            <a:endParaRPr/>
          </a:p>
        </p:txBody>
      </p:sp>
      <p:sp>
        <p:nvSpPr>
          <p:cNvPr id="17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家庭护理对肺结核患者康复的作用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提高患者生活质量：家庭护理帮助患者养成良好的生活习惯，增强免疫力</a:t>
                </a:r>
                <a:endParaRPr/>
              </a:p>
            </p:txBody>
          </p:sp>
          <p:cxnSp>
            <p:nvCxnSpPr>
              <p:cNvPr id="18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促进病情恢复：合理的饮食、药物治疗和心理护理有助于患者康复</a:t>
                </a:r>
                <a:endParaRPr/>
              </a:p>
            </p:txBody>
          </p:sp>
        </p:grpSp>
        <p:grpSp>
          <p:nvGrpSpPr>
            <p:cNvPr id="19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降低复发率：家庭护理有助于患者按时服药，减少复发风险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切断传播途径：家庭护理有助于患者遵循隔离措施，减少病毒传播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降低发病率：家庭护理提高患者免疫力，降低发病风险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提高社会支持：家庭护理增强患者家庭和社会的支持，提高治疗依从性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家庭护理对控制肺结核传播的意义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家庭护理与社会支持的关系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家庭护理是社会支持的重要组成部分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家庭成员的关爱和支持有助于患者树立信心，积极配合治疗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家庭护理与社会支持相互补充，共同促进患者康复</a:t>
            </a:r>
            <a:endParaRPr/>
          </a:p>
        </p:txBody>
      </p:sp>
      <p:cxnSp>
        <p:nvCxnSpPr>
          <p:cNvPr id="2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肺结核患者的家庭护理措施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保持室内通风良好：避免空气传播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保持居住环境清洁：定期消毒，减少间接传播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养成良好的生活习惯：规律作息，均衡饮食，适当锻炼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居住环境与健康习惯的改善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https://d.book118.com/906203155222010051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肺结核的家庭护理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2024-09-17T21:07:00.493</cp:lastPrinted>
  <dcterms:created xsi:type="dcterms:W3CDTF">2024-09-17T13:07:00Z</dcterms:created>
  <dcterms:modified xsi:type="dcterms:W3CDTF">2024-09-17T13:07:02Z</dcterms:modified>
</cp:coreProperties>
</file>