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F2F1B-1179-4FB5-976F-9B27A6523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180D7-64CD-4AC7-8C98-6DDA7817A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CD7EA-164F-4CBF-9275-6FBDE0F84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6EEDE-4F35-49CE-909C-1C3B55F27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9269A7-566E-40C3-85E8-2A3E6E2F3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A6B16F-5616-45F4-820B-C04B0E565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758D41-7EBB-4604-B118-49E737DDA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EC0FC4-BCE2-44AC-9600-5BDCB261B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77619A-4FB5-4A2E-8E23-70B32E9B7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5EF76-4684-4BDC-9887-57B72D2B4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41E76-2470-4D7C-96EA-CAA0AEC40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203210235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高二4班团支部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团支部简介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团支部成员介绍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团支部工作成果展示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团支部未来展望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团支部简介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响应学校团委的号召，推动班级团建工作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成立背景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从最初的小型活动小组，逐渐发展成为正式的团支部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团支部的成立与历史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服务同学，奉献社会，提升自我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宗旨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培养德智体美劳全面发展的优秀青年，积极参与社会公益事业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团支部的宗旨与目标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定期组织志愿服务、社会实践、文体竞赛等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发起并实施“阳光助学计划”，为贫困地区儿童提供教育支持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团支部的主要活动与项目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团支部成员介绍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年龄：17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职务：团支部书记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特长：组织协调、沟通交流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职责：负责团支部的全面工作，组织开展各类团日活动，协调班级内部事务，协助班主任进行班级管理。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团支部书记介绍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姓名：李四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性别：女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年龄：17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职务：团支部副书记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特长：文艺表演、组织策划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职责：协助团支部书记开展工作，负责团日活动的策划和组织，负责团支部的宣传工作，组织各类文艺表演活动。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团支部副书记介绍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姓名：王五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年龄：17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团支部委员介绍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组织委员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体育活动、组织协调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负责组织开展各类体育活动，提高班级的体育素质，协助团支部书记和副书记组织各类团日活动。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团支部委员介绍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团支部委员介绍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性别：女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年龄：17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姓名：赵六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宣传委员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绘画、设计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负责班级的宣传工作，设计制作各类宣传海报和展板，协助团支部副书记进行宣传策划。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团支部委员介绍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团支部普通成员介绍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姓名：刘七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性别：男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年龄：17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https://d.book118.com/906203210235010040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2024-09-07T13:14:35.466</cp:lastPrinted>
  <dcterms:created xsi:type="dcterms:W3CDTF">2024-09-07T05:14:35Z</dcterms:created>
  <dcterms:modified xsi:type="dcterms:W3CDTF">2024-09-07T05:14:37Z</dcterms:modified>
</cp:coreProperties>
</file>