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8AA45-8176-4D03-84D5-06B23447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51CC2-9F36-4AAD-8620-90366E0DC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B7FD3-F2D9-4BB2-9E5A-B056855F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42C68-23E3-44CF-AD75-2D6A728D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8A8D2-ACF1-47E0-B462-57300337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BB7A7-DDF6-4F5F-BB45-DC89466E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44B66-1D48-477C-A8E6-384AF155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CAEE3-9A04-41E3-9021-5DBB6AF4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5843A-5150-4635-90CD-8C8C8DCD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74292-D230-42FB-9B9C-8559CCEF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2AC94-A5FE-4A59-821C-D8B488F7A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50321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优质案例比赛PPT\n## 1.护理优质案例比赛概述与背景\n### 1.1护理优质案例比赛的目的与意义\n### 1.2护理优质案例比赛的发展历程\n### 1.3护理优质案例比赛的重要性\n## 2.护理优质案例比赛的组织与实施\n### 2.1护理优质案例比赛的策划与组织\n### 2.2护理优质案例比赛的参与人员与角色\n### 2.3护理优质案例比赛的实施流程与步骤\n## 3.护理优质案例比赛的评价标准与方法\n### 3.1护理优质案例比赛的评价指标体系\n### 3.2护理优质案例比赛的评价方法\n### 3.3护理优质案例比赛的评价结果与反馈\n## 4.护理优质案例比赛的优秀案例分析\n### 4.1护理优质案例比赛一等奖案例解析\n### 4.2护理优质案例比赛二等奖案例解析\n### 4.3护理优质案例比赛三等奖案例解析\n## 5.护理优质案例比赛的启示与展望\n### 5.1护理优质案例比赛的成功经验与教训\n### 5.2护理优质案例比赛的未来发展趋势\n### 5.3提高护理优质案例比赛水平的建议与措施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护理优质案例比赛PPT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护理优质案例比赛概述与背景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通过比赛激发护理人员的积极性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促进护理人员之间的交流与学习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提高护理服务质量与水平</a:t>
                </a:r>
                <a:endParaRPr/>
              </a:p>
            </p:txBody>
          </p:sp>
        </p:grpSp>
        <p:grpSp>
          <p:nvGrpSpPr>
            <p:cNvPr id="1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培养护理人才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为护理人员提供展示才能的平台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提高护理队伍的整体素质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推动护理行业发展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促进护理理论与实践的结合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推动护理技术的创新与发展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提高护理行业在社会中的地位</a:t>
                </a:r>
                <a:endParaRPr/>
              </a:p>
            </p:txBody>
          </p:sp>
        </p:grpSp>
      </p:grpSp>
      <p:pic>
        <p:nvPicPr>
          <p:cNvPr id="1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初创阶段（20xx年-20xx年）</a:t>
                </a:r>
                <a:endParaRPr/>
              </a:p>
            </p:txBody>
          </p:sp>
          <p:sp>
            <p:nvSpPr>
              <p:cNvPr id="1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护理优质案例比赛应运而生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旨在提高护理服务质量与水平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吸引了一批优秀的护理人才参与</a:t>
                </a:r>
                <a:endParaRPr/>
              </a:p>
            </p:txBody>
          </p:sp>
        </p:grpSp>
        <p:grpSp>
          <p:nvGrpSpPr>
            <p:cNvPr id="1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发展阶段（20xx年-20xx年）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护理优质案例比赛逐渐成熟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参与人数逐年增加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比赛规模与影响力不断扩大</a:t>
                </a:r>
                <a:endParaRPr/>
              </a:p>
            </p:txBody>
          </p:sp>
        </p:grpSp>
        <p:grpSp>
          <p:nvGrpSpPr>
            <p:cNvPr id="2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成熟阶段（20xx年-至今）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护理优质案例比赛成为护理行业的品牌赛事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吸引了众多护理专家参与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对护理行业的发展产生了深远影响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通过比赛发现护理服务中的问题与不足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为护理人员提供改进的方向与思路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提高护理服务质量与水平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2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为护理人员提供展示才能的平台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提高护理队伍的整体素质</a:t>
                </a:r>
                <a:endParaRPr/>
              </a:p>
            </p:txBody>
          </p:sp>
          <p:sp>
            <p:nvSpPr>
              <p:cNvPr id="2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培养护理人才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促进护理理论与实践的结合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推动护理技术的创新与发展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提高护理行业在社会中的地位</a:t>
                </a:r>
                <a:endParaRPr/>
              </a:p>
            </p:txBody>
          </p:sp>
          <p:sp>
            <p:nvSpPr>
              <p:cNvPr id="2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推动护理行业发展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护理优质案例比赛的组织与实施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护理优质案例比赛的策划与组织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比赛主题的确定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结合护理行业发展趋势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针对护理服务中的热点问题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体现护理服务的核心价值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比赛规则与评分标准制定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明确比赛要求与参赛资格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制定科学合理的评分标准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保证比赛的公平性与公正性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比赛的组织与实施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成立专门的组委会与评审委员会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制定详细的工作计划与进度安排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确保比赛的顺利进行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参赛人员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护理人员：来自不同医疗机构的护理人员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护理专家：具有丰富的护理理论与实践经验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评委：来自不同领域的专家与学者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角色分工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参赛人员：负责提交优秀案例作品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护理专家：负责评审参赛作品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评委：负责评选优秀案例作品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护理优质案例比赛的参与人员与角色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报名与选拔阶段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发布比赛通知与规则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接收参赛人员报名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选拔优秀参赛人员</a:t>
                </a:r>
                <a:endParaRPr/>
              </a:p>
            </p:txBody>
          </p:sp>
          <p:sp>
            <p:nvSpPr>
              <p:cNvPr id="2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案例提交与评审阶段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参赛人员提交案例作品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评审委员会进行评审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评选出优秀案例作品</a:t>
                </a:r>
                <a:endParaRPr/>
              </a:p>
            </p:txBody>
          </p:sp>
          <p:sp>
            <p:nvSpPr>
              <p:cNvPr id="2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颁奖与表彰阶段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公布比赛结果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颁发荣誉证书与奖品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对优秀参赛人员进行表彰</a:t>
                </a:r>
                <a:endParaRPr/>
              </a:p>
            </p:txBody>
          </p:sp>
          <p:sp>
            <p:nvSpPr>
              <p:cNvPr id="2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护理优质案例比赛的实施流程与步骤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护理优质案例比赛的评价标准与方法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案例的实用性与发展性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案例的创新性与特色性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案例的可行性与操作性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案例质量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案例问题的识别与分析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案例解决方案的制定与实施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案例效果的评价与反馈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案例分析与讨论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案例的陈述与组织结构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案例的语言表达与图表展示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案例的互动性与观众参与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案例陈述与表达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护理优质案例比赛的评价指标体系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https://d.book118.com/906205032120010050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护理优质案例比赛PPT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2024-09-15T17:58:54.251</cp:lastPrinted>
  <dcterms:created xsi:type="dcterms:W3CDTF">2024-09-15T09:58:54Z</dcterms:created>
  <dcterms:modified xsi:type="dcterms:W3CDTF">2024-09-15T09:58:56Z</dcterms:modified>
</cp:coreProperties>
</file>