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D582F3-35F5-460C-B27E-3328DBC06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EF4454-F8FB-4182-A084-9D6D463028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33169A-5670-4579-861C-C292D42F1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3B17A4-D3E6-4785-84DF-4249ED4D74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681837-92D9-4CF0-B50A-2E67E29D19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A6E520-1F79-4E7A-B2D7-3A54581118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379AD3-C14F-4474-B194-DBF55D29F5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5D4876-CA9A-4FDA-8D5D-96DC2FF2E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CCAA20-5D94-44C8-895A-264118F6EF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80B3A-F1A2-4D78-A084-8124DE7FDB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C06886-7C33-477F-B35B-9AF8626CE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205110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大数据技术在区域经济社会发展中的价值挖掘与应用</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区域经济社会发展现状及挑战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大数据技术在区域经济社会发展中的应用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大数据技术价值挖掘方法与实践</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大数据技术在区域经济社会发展中的影响与贡献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大数据技术在区域经济社会发展中的挑战与对策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随着互联网、物联网等技术的快速发展，大数据已经成为推动经济社会发展的重要力量。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信息化时代</a:t>
            </a:r>
          </a:p>
        </p:txBody>
      </p:sp>
      <p:pic>
        <p:nvPicPr>
          <p:cNvPr id="5" name="Picture 5"/>
          <p:cNvPicPr>
            <a:picLocks noChangeAspect="1"/>
          </p:cNvPicPr>
          <p:nvPr/>
        </p:nvPicPr>
        <p:blipFill>
          <a:blip r:embed="rId2"/>
          <a:srcRect l="10000" r="10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我国区域经济社会发展存在明显的不均衡性，大数据技术有助于实现更加精准的区域发展策略。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区域发展不均衡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大数据技术能够为政府决策提供科学依据，提高政策的针对性和有效性。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政府决策支持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包括数据采集、存储、处理、分析、可视化等一系列技术，用于从海量数据中提取有价值的信息。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大数据特点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数据量大、处理速度快、数据类型多样、价值密度低等。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大数据是指无法在一定时间范围内用常规软件工具进行捕捉、管理和处理的数据集合。</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区域经济社会发展现状及挑战</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产业结构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随着全球化的深入发展，许多区域的产业结构正在发生变化，服务业和高科技产业逐渐成为主导。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许多区域在近年来实现了显著的经济增长，特别是在发展中国家和新兴市场。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社会发展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随着经济增长，许多区域在社会领域也取得了进步，如教育、卫生和基础设施的改善。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区域经济社会发展现状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0218" r="3021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尽管一些区域取得了显著的经济增长，但发展不平衡问题依然突出，城乡差距、地区差距较大。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不平衡发展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随着经济的快速增长，资源消耗和环境污染问题日益严重，对可持续发展构成威胁。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资源环境压力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一些区域面临着严重的社会问题，如贫困、失业、教育不平等、公共卫生问题等。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社会问题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在全球化背景下，技术创新成为推动经济发展的关键因素。一些区域在技术创新方面相对滞后，面临着巨大的竞争压力。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技术创新压力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大数据技术在区域经济社会发展中的应用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大数据技术能够整合和分析海量的政府数据，为政策制定者提供基于数据的决策支持，提高决策的准确性和科学性。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数据驱动的决策制定</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通过大数据分析，可以对政策实施后的效果进行实时监测和评估，为政策调整和优化提供依据。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政策效果评估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大数据技术能够实时抓取和分析社交媒体、新闻网站等平台的信息，帮助政府了解社会舆论走向和民意诉求，为政府决策提供参考。</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社会舆情分析</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政府决策支持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产业链协同</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大数据技术可以促进产业链上下游企业之间的数据共享和协同，提高整个产业链的运作效率和竞争力。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创新驱动发展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通过大数据分析，可以发现产业创新的机会和趋势，推动企业进行技术创新和模式创新，促进产业升级。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精准营销与服务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大数据技术能够帮助企业更准确地了解市场需求和客户偏好，实现精准营销和服务，提升企业市场竞争力。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产业优化升级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大数据技术可以实时监测和分析城市交通流量、拥堵状况等信息，为城市交通规划和管理提供科学依据。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智能化交通管理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通过大数据分析，可以对城市环境质量进行实时监测和预警，推动城市环保工作的智能化和精细化。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智慧环保</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大数据技术能够整合城市各方面的数据资源，为城市规划者提供更加全面、准确的信息支持，推动城市规划的科学化和民主化。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城市规划优化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城市规划与管理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医疗健康服务改善</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大数据技术能够帮助医疗机构更加准确地了解患者需求和医疗资源分布状况，提升医疗健康服务的质量和效率。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社会保障体系完善</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大数据技术可以实时监测和分析社会保障体系的运行状况和需求变化，为政府完善社会保障体系提供数据支持。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教育资源均衡配置</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通过大数据分析，可以了解教育资源的分布和需求状况，推动教育资源的均衡配置和优化。</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社会民生改善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大数据技术价值挖掘方法与实践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数据采集</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利用爬虫技术、API接口、传感器等手段，从互联网、企业内部系统、物联网等渠道获取海量数据。</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数据清洗</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对数据进行去重、去噪、填充缺失值等处理，保证数据质量和一致性。</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数据转换</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将数据转换为适合分析的格式，如结构化数据转换为表格形式，非结构化数据转换为文本或图像形式。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数据采集与预处理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https://d.book118.com/906205110010010050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2024-09-15T03:27:12.663</cp:lastPrinted>
  <dcterms:created xsi:type="dcterms:W3CDTF">2024-09-14T19:27:12Z</dcterms:created>
  <dcterms:modified xsi:type="dcterms:W3CDTF">2024-09-14T19:27:14Z</dcterms:modified>
</cp:coreProperties>
</file>