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BD679-6AEB-4827-9CDF-F7B00C39D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A14CC-0A2C-4CC6-A74F-E55CBBC96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0507-E72F-4975-B5BA-14950B05B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F61FC-4B57-46FD-A670-3CE60A07F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3F004-9694-425B-A3E0-6C74433D7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A5F9B-C6FD-49BE-89CE-97DF9BA29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8BCA7-DDCC-4C0E-BB25-FC333EE4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7E877-A725-4E30-A13A-ABDE0832C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D5DE7-2281-4FB6-8036-61BDC7ED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ADA19-AC7A-4BBF-B4F9-1903CB50D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4C607-1FF2-41E5-A890-C1CC3E3FA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11032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旅游管理专业实践报告总结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实践项目概述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实践项目分析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实践项目执行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实践项目成果与反思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旅游业发展迅速，成为全球经济增长的重要驱动力之一。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旅游管理专业人才需求量大，具备专业技能和实践经验的人才更受欢迎。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为了提高学生的实践能力和就业竞争力，学校组织了旅游管理专业实践项目。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提高学生实践能力和综合素质，增强就业竞争力。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帮助学生了解旅游行业发展趋势和市场需求，熟悉旅游企业运营和管理模式。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培养学生创新思维和团队协作精神，提高解决问题的能力。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学生在导师的指导下，参与旅游企业的实际工作，如酒店客房清洁、旅行社行程安排、景区导游讲解等。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学生前往旅游企业实地考察，了解企业运营情况、管理模式和行业发展趋势。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确定实践项目主题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学生根据兴趣和职业发展方向选择不同的实践项目主题，如酒店管理、旅行社运营、景区管理等。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学生分组进行实践操作，通过团队协作完成项目任务，培养团队协作精神。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成果汇报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学生撰写实践报告，总结实践经验，展示实践成果。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实践项目分析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通过调查和数据分析，了解当前旅游市场的需求趋势，包括热门旅游目的地、旅游产品类型、游客的消费习惯等。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根据市场需求趋势，明确目标市场，并针对目标市场制定相应的营销策略和产品开发计划。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市场容量评估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评估目标市场的容量，了解市场空间和潜在增长机会，为制定长期发展规划提供依据。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竞争动态监测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持续监测竞争对手的动态和市场变化，及时调整竞争策略以适应市场变化。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了解竞争对手的市场份额、产品特点、营销策略等，分析其竞争优势和劣势。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根据竞争对手的分析结果，制定相应的竞争策略，包括价格策略、产品差异化、市场拓展等。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分析消费者的决策过程，了解其购买动机、信息获取渠道和购买决策因素，优化营销手段。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消费者反馈处理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建立有效的消费者反馈机制，及时收集和处理消费者意见和建议，改进产品和服务质量。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通过调查和观察，深入了解消费者的旅游需求、偏好和期望，为产品设计和改进提供依据。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实践项目执行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https://d.book118.com/906211032002010045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2024-09-13T15:47:47.974</cp:lastPrinted>
  <dcterms:created xsi:type="dcterms:W3CDTF">2024-09-13T07:47:47Z</dcterms:created>
  <dcterms:modified xsi:type="dcterms:W3CDTF">2024-09-13T07:47:50Z</dcterms:modified>
</cp:coreProperties>
</file>