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AFB0-0A6E-450A-A03E-44751C80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42A67-3BCD-4B2E-936E-570C34B08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D50BD-3B56-491C-8262-F261942D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ED048-6510-48C2-B9B3-E32F6B1D3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A73FA1-4885-4D15-B5A0-8B1775BF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F3D0E-3952-4C1E-A8A7-5A8C808E4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050453-3AD5-42CA-A8C7-49A5A263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9B170-2462-4C04-8E6F-EFDBC903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5320F-2BBC-4FF9-9821-A2032049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F5726-FEA4-4126-9B24-4BAB2307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08D89-F90A-4F72-A0D0-1550A9CE3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11211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血气分析解读ppt护理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血气分析在护理中的应用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血气分析是指通过抽取动脉血液，测定血液中气体分压、pH值、电解质浓度等指标，以评估呼吸功能和酸碱平衡状态的检查方法。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血气分析是临床常用的实验室检查之一，对于呼吸衰竭、酸碱平衡紊乱等疾病的诊断、治疗和监测具有重要意义。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229" r="22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血气分析的检测方法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抽取动脉血液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通常从桡动脉或股动脉抽取血液样本。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测定气体分压和pH值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使用血气分析仪测定血液中的氧气分压（PO2）、二氧化碳分压（PCO2）和pH值等指标。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电解质浓度测定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同时测定血液中钠、钾、钙等电解质浓度。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血气分析可检测低氧血症和高碳酸血症，有助于诊断呼吸衰竭。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呼吸衰竭的诊断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血气分析可评估体内酸碱平衡状态，指导治疗方向。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酸碱平衡紊乱的评估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对于机械通气的患者，血气分析有助于调整呼吸机参数，改善通气效果。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机械通气参数调整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根据血气分析结果，医生可以制定针对性的治疗方案，如氧疗、药物治疗等。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血气分析的临床意义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pH值7.35-7.45，HCO₃⁻24-28mmol/L，BE±3mmol/L。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pH值低于7.35表示酸中毒，高于7.45表示碱中毒；HCO₃⁻低于24mmol/L表示酸中毒，高于28mmol/L表示碱中毒；BE负值增大表示酸中毒，正值增大表示碱中毒。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pH值、HCO₃⁻、BE等，用于评估体内酸碱平衡状态。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酸碱平衡指标解读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PaO₂80-100mmHg，SaO₂95%-100%。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PaO₂低于80mmHg表示低氧血症，高于100mmHg表示氧中毒；SaO₂低于95%表示低氧血症，高于100%表示高氧血症。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氧合指标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PaO₂、SaO₂等，用于评估肺换气功能和氧合状态。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氧合指标解读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无氧代谢产物，用于评估组织缺氧和灌注状态。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0.5-1.6mmol/L。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乳酸高于4mmol/L表示组织缺氧严重，可能存在休克或心跳骤停；乳酸持续升高可能提示病情恶化或死亡风险增加。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阴离子间隙升高可能提示代谢性酸中毒或高钾血症；阴离子间隙降低可能提示代谢性碱中毒或低钾血症。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阴离子间隙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用于评估体内电解质平衡和酸碱状态的重要指标。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8-16mmol/L。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阴离子间隙解读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https://d.book118.com/906211211110010100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2024-09-24T11:44:08.904</cp:lastPrinted>
  <dcterms:created xsi:type="dcterms:W3CDTF">2024-09-24T03:44:08Z</dcterms:created>
  <dcterms:modified xsi:type="dcterms:W3CDTF">2024-09-24T03:44:10Z</dcterms:modified>
</cp:coreProperties>
</file>